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ags/tag15.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16.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omments/comment1.xml" ContentType="application/vnd.openxmlformats-officedocument.presentationml.comment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2" r:id="rId4"/>
    <p:sldMasterId id="2147483808" r:id="rId5"/>
    <p:sldMasterId id="2147483828" r:id="rId6"/>
  </p:sldMasterIdLst>
  <p:notesMasterIdLst>
    <p:notesMasterId r:id="rId23"/>
  </p:notesMasterIdLst>
  <p:sldIdLst>
    <p:sldId id="256" r:id="rId7"/>
    <p:sldId id="263" r:id="rId8"/>
    <p:sldId id="2076136614" r:id="rId9"/>
    <p:sldId id="2076136620" r:id="rId10"/>
    <p:sldId id="1796" r:id="rId11"/>
    <p:sldId id="2076136627" r:id="rId12"/>
    <p:sldId id="1798" r:id="rId13"/>
    <p:sldId id="2076136625" r:id="rId14"/>
    <p:sldId id="2076136624" r:id="rId15"/>
    <p:sldId id="385" r:id="rId16"/>
    <p:sldId id="259" r:id="rId17"/>
    <p:sldId id="2076136615" r:id="rId18"/>
    <p:sldId id="296" r:id="rId19"/>
    <p:sldId id="2076136617" r:id="rId20"/>
    <p:sldId id="2076136628" r:id="rId21"/>
    <p:sldId id="355" r:id="rId22"/>
  </p:sldIdLst>
  <p:sldSz cx="12192000" cy="6858000"/>
  <p:notesSz cx="6858000" cy="9144000"/>
  <p:custDataLst>
    <p:tags r:id="rId24"/>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72B0B32F-FCD7-0F4B-9CAE-ABDE52883989}">
          <p14:sldIdLst>
            <p14:sldId id="256"/>
            <p14:sldId id="263"/>
            <p14:sldId id="2076136614"/>
          </p14:sldIdLst>
        </p14:section>
        <p14:section name="Discussion" id="{91DC2B88-D2A4-45D8-B75E-240EDE62CE5A}">
          <p14:sldIdLst>
            <p14:sldId id="2076136620"/>
            <p14:sldId id="1796"/>
            <p14:sldId id="2076136627"/>
            <p14:sldId id="1798"/>
            <p14:sldId id="2076136625"/>
            <p14:sldId id="2076136624"/>
            <p14:sldId id="385"/>
          </p14:sldIdLst>
        </p14:section>
        <p14:section name="Design Sessions" id="{11368A1F-ABDC-4339-858E-0B17C4199715}">
          <p14:sldIdLst>
            <p14:sldId id="259"/>
            <p14:sldId id="2076136615"/>
            <p14:sldId id="296"/>
            <p14:sldId id="2076136617"/>
            <p14:sldId id="2076136628"/>
            <p14:sldId id="355"/>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enna Ballestrino" initials="JB" lastIdx="5" clrIdx="0"/>
  <p:cmAuthor id="2" name="Adriana Di Nolfi" initials="ADN" lastIdx="8" clrIdx="1"/>
  <p:cmAuthor id="3" name="Toni-Marie Lowney" initials="TL" lastIdx="6" clrIdx="2"/>
  <p:cmAuthor id="4" name="Britta Rekstad" initials="BR" lastIdx="2" clrIdx="3">
    <p:extLst>
      <p:ext uri="{19B8F6BF-5375-455C-9EA6-DF929625EA0E}">
        <p15:presenceInfo xmlns:p15="http://schemas.microsoft.com/office/powerpoint/2012/main" userId="8b5fec0179d2385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3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5738503-5717-4157-975B-201BA23AF504}" v="40" dt="2020-10-16T03:26:57.61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971" autoAdjust="0"/>
    <p:restoredTop sz="69103" autoAdjust="0"/>
  </p:normalViewPr>
  <p:slideViewPr>
    <p:cSldViewPr snapToGrid="0">
      <p:cViewPr varScale="1">
        <p:scale>
          <a:sx n="72" d="100"/>
          <a:sy n="72" d="100"/>
        </p:scale>
        <p:origin x="1212" y="72"/>
      </p:cViewPr>
      <p:guideLst/>
    </p:cSldViewPr>
  </p:slideViewPr>
  <p:notesTextViewPr>
    <p:cViewPr>
      <p:scale>
        <a:sx n="3" d="2"/>
        <a:sy n="3" d="2"/>
      </p:scale>
      <p:origin x="0" y="0"/>
    </p:cViewPr>
  </p:notesTextViewPr>
  <p:sorterViewPr>
    <p:cViewPr varScale="1">
      <p:scale>
        <a:sx n="100" d="100"/>
        <a:sy n="100" d="100"/>
      </p:scale>
      <p:origin x="0" y="-22368"/>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5.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tags" Target="tags/tag1.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notesMaster" Target="notesMasters/notesMaster1.xml"/><Relationship Id="rId28" Type="http://schemas.openxmlformats.org/officeDocument/2006/relationships/theme" Target="theme/theme1.xml"/><Relationship Id="rId10" Type="http://schemas.openxmlformats.org/officeDocument/2006/relationships/slide" Target="slides/slide4.xml"/><Relationship Id="rId19" Type="http://schemas.openxmlformats.org/officeDocument/2006/relationships/slide" Target="slides/slide13.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viewProps" Target="viewProps.xml"/><Relationship Id="rId30" Type="http://schemas.microsoft.com/office/2015/10/relationships/revisionInfo" Target="revisionInfo.xml"/></Relationships>
</file>

<file path=ppt/comments/comment1.xml><?xml version="1.0" encoding="utf-8"?>
<p:cmLst xmlns:a="http://schemas.openxmlformats.org/drawingml/2006/main" xmlns:r="http://schemas.openxmlformats.org/officeDocument/2006/relationships" xmlns:p="http://schemas.openxmlformats.org/presentationml/2006/main">
  <p:cm authorId="4" dt="2020-10-15T19:45:29.564" idx="2">
    <p:pos x="10" y="10"/>
    <p:text>Add Image</p:text>
    <p:extLst>
      <p:ext uri="{C676402C-5697-4E1C-873F-D02D1690AC5C}">
        <p15:threadingInfo xmlns:p15="http://schemas.microsoft.com/office/powerpoint/2012/main" timeZoneBias="30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752FE9-668E-4864-8729-B17670464A3F}" type="datetimeFigureOut">
              <a:rPr lang="en-US" smtClean="0"/>
              <a:t>10/24/2020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2D40753-2E49-45DC-B661-395DE50012B4}" type="slidenum">
              <a:rPr lang="en-US" smtClean="0"/>
              <a:t>‹#›</a:t>
            </a:fld>
            <a:endParaRPr lang="en-US"/>
          </a:p>
        </p:txBody>
      </p:sp>
    </p:spTree>
    <p:extLst>
      <p:ext uri="{BB962C8B-B14F-4D97-AF65-F5344CB8AC3E}">
        <p14:creationId xmlns:p14="http://schemas.microsoft.com/office/powerpoint/2010/main" val="3611969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A2D40753-2E49-45DC-B661-395DE50012B4}" type="slidenum">
              <a:rPr lang="en-US" smtClean="0"/>
              <a:t>1</a:t>
            </a:fld>
            <a:endParaRPr lang="en-US"/>
          </a:p>
        </p:txBody>
      </p:sp>
    </p:spTree>
    <p:extLst>
      <p:ext uri="{BB962C8B-B14F-4D97-AF65-F5344CB8AC3E}">
        <p14:creationId xmlns:p14="http://schemas.microsoft.com/office/powerpoint/2010/main" val="14530428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2D40753-2E49-45DC-B661-395DE50012B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806106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5F9E99B-4FEE-4934-B062-7974998916A4}" type="slidenum">
              <a:rPr lang="en-US" smtClean="0"/>
              <a:t>13</a:t>
            </a:fld>
            <a:endParaRPr lang="en-US"/>
          </a:p>
        </p:txBody>
      </p:sp>
    </p:spTree>
    <p:extLst>
      <p:ext uri="{BB962C8B-B14F-4D97-AF65-F5344CB8AC3E}">
        <p14:creationId xmlns:p14="http://schemas.microsoft.com/office/powerpoint/2010/main" val="34451625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2D40753-2E49-45DC-B661-395DE50012B4}" type="slidenum">
              <a:rPr lang="en-US" smtClean="0"/>
              <a:t>14</a:t>
            </a:fld>
            <a:endParaRPr lang="en-US"/>
          </a:p>
        </p:txBody>
      </p:sp>
    </p:spTree>
    <p:extLst>
      <p:ext uri="{BB962C8B-B14F-4D97-AF65-F5344CB8AC3E}">
        <p14:creationId xmlns:p14="http://schemas.microsoft.com/office/powerpoint/2010/main" val="28845435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2D40753-2E49-45DC-B661-395DE50012B4}" type="slidenum">
              <a:rPr lang="en-US" smtClean="0"/>
              <a:t>15</a:t>
            </a:fld>
            <a:endParaRPr lang="en-US"/>
          </a:p>
        </p:txBody>
      </p:sp>
    </p:spTree>
    <p:extLst>
      <p:ext uri="{BB962C8B-B14F-4D97-AF65-F5344CB8AC3E}">
        <p14:creationId xmlns:p14="http://schemas.microsoft.com/office/powerpoint/2010/main" val="18053876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2D40753-2E49-45DC-B661-395DE50012B4}" type="slidenum">
              <a:rPr lang="en-US" smtClean="0"/>
              <a:t>2</a:t>
            </a:fld>
            <a:endParaRPr lang="en-US"/>
          </a:p>
        </p:txBody>
      </p:sp>
    </p:spTree>
    <p:extLst>
      <p:ext uri="{BB962C8B-B14F-4D97-AF65-F5344CB8AC3E}">
        <p14:creationId xmlns:p14="http://schemas.microsoft.com/office/powerpoint/2010/main" val="16187623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2D40753-2E49-45DC-B661-395DE50012B4}" type="slidenum">
              <a:rPr lang="en-US" smtClean="0"/>
              <a:t>3</a:t>
            </a:fld>
            <a:endParaRPr lang="en-US"/>
          </a:p>
        </p:txBody>
      </p:sp>
    </p:spTree>
    <p:extLst>
      <p:ext uri="{BB962C8B-B14F-4D97-AF65-F5344CB8AC3E}">
        <p14:creationId xmlns:p14="http://schemas.microsoft.com/office/powerpoint/2010/main" val="10682719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power platform is much like the universe: it is forever expanding. Just when you think you’ve found the limit, it will grow. </a:t>
            </a:r>
          </a:p>
          <a:p>
            <a:endParaRPr lang="en-US" dirty="0"/>
          </a:p>
          <a:p>
            <a:r>
              <a:rPr lang="en-US" dirty="0"/>
              <a:t>One of the greatest strengths of the Power Platform (and by now you’re used to me saying this phrase… there are a lot of great strengths), is that it’s able to continue growing – and as Microsoft continues to invest in it things will only get better!</a:t>
            </a:r>
          </a:p>
          <a:p>
            <a:endParaRPr lang="en-US" dirty="0"/>
          </a:p>
          <a:p>
            <a:r>
              <a:rPr lang="en-US" dirty="0"/>
              <a:t>Today we’re going to touch on some of the “Additional” features of the Power Platform. Some, like Power Automate, are officially part of the Power Platform. Others, like Power Virtual Agents and Teams, provide users with additional tools and features to support their business processes. </a:t>
            </a:r>
          </a:p>
        </p:txBody>
      </p:sp>
      <p:sp>
        <p:nvSpPr>
          <p:cNvPr id="4" name="Slide Number Placeholder 3"/>
          <p:cNvSpPr>
            <a:spLocks noGrp="1"/>
          </p:cNvSpPr>
          <p:nvPr>
            <p:ph type="sldNum" sz="quarter" idx="5"/>
          </p:nvPr>
        </p:nvSpPr>
        <p:spPr/>
        <p:txBody>
          <a:bodyPr/>
          <a:lstStyle/>
          <a:p>
            <a:fld id="{A2D40753-2E49-45DC-B661-395DE50012B4}" type="slidenum">
              <a:rPr lang="en-US" smtClean="0"/>
              <a:t>4</a:t>
            </a:fld>
            <a:endParaRPr lang="en-US"/>
          </a:p>
        </p:txBody>
      </p:sp>
    </p:spTree>
    <p:extLst>
      <p:ext uri="{BB962C8B-B14F-4D97-AF65-F5344CB8AC3E}">
        <p14:creationId xmlns:p14="http://schemas.microsoft.com/office/powerpoint/2010/main" val="16701600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 remembers what Power Automate was called just a year ago? Flow. </a:t>
            </a:r>
          </a:p>
          <a:p>
            <a:endParaRPr lang="en-US" dirty="0"/>
          </a:p>
          <a:p>
            <a:r>
              <a:rPr lang="en-US" dirty="0"/>
              <a:t>Now we create a Flow inside of Power Automate. </a:t>
            </a:r>
          </a:p>
          <a:p>
            <a:endParaRPr lang="en-US" dirty="0"/>
          </a:p>
          <a:p>
            <a:r>
              <a:rPr lang="en-US" dirty="0"/>
              <a:t>Flow is built on the idea of triggers and actions, with hundreds of connectors (Including the CDS, </a:t>
            </a:r>
            <a:r>
              <a:rPr lang="en-US" dirty="0" err="1"/>
              <a:t>Sharepoint</a:t>
            </a:r>
            <a:r>
              <a:rPr lang="en-US" dirty="0"/>
              <a:t>, and even non-Microsoft products). </a:t>
            </a:r>
          </a:p>
          <a:p>
            <a:endParaRPr lang="en-US" dirty="0"/>
          </a:p>
          <a:p>
            <a:r>
              <a:rPr lang="en-US" dirty="0"/>
              <a:t>Have a customer inquiry posted to a Teams channel</a:t>
            </a:r>
          </a:p>
          <a:p>
            <a:endParaRPr lang="en-US" dirty="0"/>
          </a:p>
          <a:p>
            <a:r>
              <a:rPr lang="en-US" dirty="0"/>
              <a:t>Create an approval process </a:t>
            </a:r>
          </a:p>
          <a:p>
            <a:endParaRPr lang="en-US" dirty="0"/>
          </a:p>
          <a:p>
            <a:r>
              <a:rPr lang="en-US" dirty="0"/>
              <a:t>Use a flow button to turn on your home sprinkler system!</a:t>
            </a:r>
          </a:p>
          <a:p>
            <a:endParaRPr lang="en-US" dirty="0"/>
          </a:p>
          <a:p>
            <a:r>
              <a:rPr lang="en-US" dirty="0"/>
              <a:t>If you’re curious to learn more, check out the blog links for Ed Gonzales or David Yack. Both MVP’s with </a:t>
            </a:r>
            <a:r>
              <a:rPr lang="en-US"/>
              <a:t>infectious loves of Power Automate.</a:t>
            </a:r>
            <a:endParaRPr lang="en-US" dirty="0"/>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D4F38C9A-47B1-4C1B-BC8F-E2D495F6A1C9}"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670925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many ways to expand the Power Platform using teams.</a:t>
            </a:r>
          </a:p>
          <a:p>
            <a:endParaRPr lang="en-US" dirty="0"/>
          </a:p>
          <a:p>
            <a:r>
              <a:rPr lang="en-US" dirty="0"/>
              <a:t>You can display a canvas app in teams, for users to interact with.</a:t>
            </a:r>
          </a:p>
          <a:p>
            <a:endParaRPr lang="en-US" dirty="0"/>
          </a:p>
          <a:p>
            <a:r>
              <a:rPr lang="en-US" dirty="0"/>
              <a:t>Add a Dynamics tab to display a window into a dynamics app right inside a teams channel (where users can use the </a:t>
            </a:r>
            <a:r>
              <a:rPr lang="en-US" dirty="0" err="1"/>
              <a:t>Dyamics</a:t>
            </a:r>
            <a:r>
              <a:rPr lang="en-US" dirty="0"/>
              <a:t> app as if they were in a separate browser!)</a:t>
            </a:r>
          </a:p>
          <a:p>
            <a:endParaRPr lang="en-US" dirty="0"/>
          </a:p>
          <a:p>
            <a:r>
              <a:rPr lang="en-US" dirty="0"/>
              <a:t>Use the Dynamics Bot to search for “Open Leads” for contacts and link them to their open leads in Dynamics.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333333"/>
                </a:solidFill>
                <a:effectLst/>
                <a:latin typeface="Segoe UI Condensed"/>
              </a:rPr>
              <a:t>With the addition of Project Oakdale (which is sometimes unofficially referred to as “CDS Lit”), you can create Apps right from within Teams. Project Oakdale delivers a built-in, low-code data platform for Teams and enables everyone to easily build and deploy apps and intelligent chatbots in Teams with Microsoft Power Apps and Microsoft Power Virtual Agents. This fully integrated Power App authoring experience optimized for Microsoft Teams allows creators to build, deploy, share, use and administer Power Apps solutions from within Teams.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333333"/>
              </a:solidFill>
              <a:effectLst/>
              <a:latin typeface="Segoe UI Condensed"/>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333333"/>
                </a:solidFill>
                <a:effectLst/>
                <a:latin typeface="Segoe UI Condensed"/>
              </a:rPr>
              <a:t>A few things to consider– Project Oakdale will create a new environment. So when you create an app, you are not connecting to your current CDS database. And connecting that data is not simple or easy (or seamless). However, keep in mind that Project Oakdale is very new and will likely include changes and updates in the coming years – so keep an eye out for these!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333333"/>
              </a:solidFill>
              <a:effectLst/>
              <a:latin typeface="Segoe UI Condensed"/>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333333"/>
                </a:solidFill>
                <a:effectLst/>
                <a:latin typeface="Segoe UI Condensed"/>
              </a:rPr>
              <a:t>If you need to connect with CDS, there are many ways to connect your CDS database, and even Canvas Apps, to your teams environment. </a:t>
            </a:r>
            <a:endParaRPr lang="en-US" dirty="0"/>
          </a:p>
          <a:p>
            <a:endParaRPr lang="en-US" dirty="0"/>
          </a:p>
        </p:txBody>
      </p:sp>
      <p:sp>
        <p:nvSpPr>
          <p:cNvPr id="4" name="Slide Number Placeholder 3"/>
          <p:cNvSpPr>
            <a:spLocks noGrp="1"/>
          </p:cNvSpPr>
          <p:nvPr>
            <p:ph type="sldNum" sz="quarter" idx="5"/>
          </p:nvPr>
        </p:nvSpPr>
        <p:spPr/>
        <p:txBody>
          <a:bodyPr/>
          <a:lstStyle/>
          <a:p>
            <a:fld id="{A2D40753-2E49-45DC-B661-395DE50012B4}" type="slidenum">
              <a:rPr lang="en-US" smtClean="0"/>
              <a:t>6</a:t>
            </a:fld>
            <a:endParaRPr lang="en-US"/>
          </a:p>
        </p:txBody>
      </p:sp>
    </p:spTree>
    <p:extLst>
      <p:ext uri="{BB962C8B-B14F-4D97-AF65-F5344CB8AC3E}">
        <p14:creationId xmlns:p14="http://schemas.microsoft.com/office/powerpoint/2010/main" val="15319772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D4F38C9A-47B1-4C1B-BC8F-E2D495F6A1C9}"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340344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Segoe UI" panose="020B0502040204020203" pitchFamily="34" charset="0"/>
              </a:rPr>
              <a:t>Give internal and external users secure access to your data either anonymously or through commercial authentication providers like LinkedIn, Microsoft, Facebook, and Google, or enterprise providers such as Azure AD B2C and Okta. Set authentication requirements, customize data for each user, and allow users to submit their information privately with straightforward admin controls.</a:t>
            </a:r>
          </a:p>
          <a:p>
            <a:endParaRPr lang="en-US" b="0" i="0" dirty="0">
              <a:solidFill>
                <a:srgbClr val="000000"/>
              </a:solidFill>
              <a:effectLst/>
              <a:latin typeface="Segoe UI" panose="020B0502040204020203" pitchFamily="34" charset="0"/>
            </a:endParaRPr>
          </a:p>
          <a:p>
            <a:r>
              <a:rPr lang="en-US" b="0" i="0" dirty="0">
                <a:solidFill>
                  <a:srgbClr val="000000"/>
                </a:solidFill>
                <a:effectLst/>
                <a:latin typeface="Segoe UI" panose="020B0502040204020203" pitchFamily="34" charset="0"/>
              </a:rPr>
              <a:t>Easily match websites to the look and feel of your branding with customizable portal templates and responsive themes. Create and manage the content external users and partners can access using an intuitive interface and step-by-step guidance—no code required.</a:t>
            </a:r>
          </a:p>
          <a:p>
            <a:endParaRPr lang="en-US" b="0" i="0" dirty="0">
              <a:solidFill>
                <a:srgbClr val="000000"/>
              </a:solidFill>
              <a:effectLst/>
              <a:latin typeface="Segoe UI" panose="020B0502040204020203" pitchFamily="34" charset="0"/>
            </a:endParaRPr>
          </a:p>
          <a:p>
            <a:endParaRPr lang="en-US" dirty="0"/>
          </a:p>
        </p:txBody>
      </p:sp>
      <p:sp>
        <p:nvSpPr>
          <p:cNvPr id="4" name="Slide Number Placeholder 3"/>
          <p:cNvSpPr>
            <a:spLocks noGrp="1"/>
          </p:cNvSpPr>
          <p:nvPr>
            <p:ph type="sldNum" sz="quarter" idx="5"/>
          </p:nvPr>
        </p:nvSpPr>
        <p:spPr/>
        <p:txBody>
          <a:bodyPr/>
          <a:lstStyle/>
          <a:p>
            <a:fld id="{A2D40753-2E49-45DC-B661-395DE50012B4}" type="slidenum">
              <a:rPr lang="en-US" smtClean="0"/>
              <a:t>8</a:t>
            </a:fld>
            <a:endParaRPr lang="en-US"/>
          </a:p>
        </p:txBody>
      </p:sp>
    </p:spTree>
    <p:extLst>
      <p:ext uri="{BB962C8B-B14F-4D97-AF65-F5344CB8AC3E}">
        <p14:creationId xmlns:p14="http://schemas.microsoft.com/office/powerpoint/2010/main" val="31761604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Teams (Project Oakdale)</a:t>
            </a:r>
          </a:p>
          <a:p>
            <a:r>
              <a:rPr lang="en-US" dirty="0"/>
              <a:t>Power Virtual Agent</a:t>
            </a:r>
          </a:p>
          <a:p>
            <a:r>
              <a:rPr lang="en-US" dirty="0"/>
              <a:t>Power Automate</a:t>
            </a:r>
          </a:p>
          <a:p>
            <a:r>
              <a:rPr lang="en-US" dirty="0"/>
              <a:t>Power BI</a:t>
            </a:r>
          </a:p>
          <a:p>
            <a:r>
              <a:rPr lang="en-US" dirty="0"/>
              <a:t>Portals</a:t>
            </a:r>
          </a:p>
          <a:p>
            <a:endParaRPr lang="en-US" dirty="0"/>
          </a:p>
        </p:txBody>
      </p:sp>
      <p:sp>
        <p:nvSpPr>
          <p:cNvPr id="4" name="Slide Number Placeholder 3"/>
          <p:cNvSpPr>
            <a:spLocks noGrp="1"/>
          </p:cNvSpPr>
          <p:nvPr>
            <p:ph type="sldNum" sz="quarter" idx="5"/>
          </p:nvPr>
        </p:nvSpPr>
        <p:spPr/>
        <p:txBody>
          <a:bodyPr/>
          <a:lstStyle/>
          <a:p>
            <a:fld id="{A2D40753-2E49-45DC-B661-395DE50012B4}" type="slidenum">
              <a:rPr lang="en-US" smtClean="0"/>
              <a:t>9</a:t>
            </a:fld>
            <a:endParaRPr lang="en-US"/>
          </a:p>
        </p:txBody>
      </p:sp>
    </p:spTree>
    <p:extLst>
      <p:ext uri="{BB962C8B-B14F-4D97-AF65-F5344CB8AC3E}">
        <p14:creationId xmlns:p14="http://schemas.microsoft.com/office/powerpoint/2010/main" val="409229521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2.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3.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1.xml"/><Relationship Id="rId1" Type="http://schemas.openxmlformats.org/officeDocument/2006/relationships/tags" Target="../tags/tag1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Master" Target="../slideMasters/slideMaster1.xml"/><Relationship Id="rId1" Type="http://schemas.openxmlformats.org/officeDocument/2006/relationships/tags" Target="../tags/tag4.xml"/><Relationship Id="rId4"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2.pn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emf"/><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emf"/><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emf"/><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6.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8.xml"/></Relationships>
</file>

<file path=ppt/slideLayouts/_rels/slideLayout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9.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Master" Target="../slideMasters/slideMaster1.xml"/><Relationship Id="rId1" Type="http://schemas.openxmlformats.org/officeDocument/2006/relationships/tags" Target="../tags/tag10.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slideMaster" Target="../slideMasters/slideMaster1.xml"/><Relationship Id="rId1" Type="http://schemas.openxmlformats.org/officeDocument/2006/relationships/tags" Target="../tags/tag1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3_Title Slide">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323" y="-101600"/>
            <a:ext cx="12347723" cy="7277100"/>
          </a:xfrm>
          <a:prstGeom prst="rect">
            <a:avLst/>
          </a:prstGeom>
        </p:spPr>
      </p:pic>
      <p:pic>
        <p:nvPicPr>
          <p:cNvPr id="10" name="Picture 9"/>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176387" y="196647"/>
            <a:ext cx="1828799" cy="672712"/>
          </a:xfrm>
          <a:prstGeom prst="rect">
            <a:avLst/>
          </a:prstGeom>
        </p:spPr>
      </p:pic>
      <p:sp>
        <p:nvSpPr>
          <p:cNvPr id="18" name="Rectangle 17"/>
          <p:cNvSpPr/>
          <p:nvPr/>
        </p:nvSpPr>
        <p:spPr>
          <a:xfrm>
            <a:off x="1949302" y="5120180"/>
            <a:ext cx="10242698" cy="1726206"/>
          </a:xfrm>
          <a:prstGeom prst="rect">
            <a:avLst/>
          </a:prstGeom>
          <a:solidFill>
            <a:schemeClr val="accent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itle 1"/>
          <p:cNvSpPr>
            <a:spLocks noGrp="1"/>
          </p:cNvSpPr>
          <p:nvPr>
            <p:ph type="ctrTitle"/>
          </p:nvPr>
        </p:nvSpPr>
        <p:spPr>
          <a:xfrm>
            <a:off x="1949302" y="5271256"/>
            <a:ext cx="10242698" cy="799204"/>
          </a:xfrm>
        </p:spPr>
        <p:txBody>
          <a:bodyPr anchor="ctr">
            <a:normAutofit/>
          </a:bodyPr>
          <a:lstStyle>
            <a:lvl1pPr algn="l">
              <a:defRPr sz="4800">
                <a:solidFill>
                  <a:schemeClr val="bg1"/>
                </a:solidFill>
              </a:defRPr>
            </a:lvl1pPr>
          </a:lstStyle>
          <a:p>
            <a:r>
              <a:rPr lang="en-US" dirty="0"/>
              <a:t>Click to edit Master title style</a:t>
            </a:r>
          </a:p>
        </p:txBody>
      </p:sp>
      <p:sp>
        <p:nvSpPr>
          <p:cNvPr id="21" name="Subtitle 2"/>
          <p:cNvSpPr>
            <a:spLocks noGrp="1"/>
          </p:cNvSpPr>
          <p:nvPr>
            <p:ph type="subTitle" idx="1"/>
          </p:nvPr>
        </p:nvSpPr>
        <p:spPr>
          <a:xfrm>
            <a:off x="1949302" y="6127450"/>
            <a:ext cx="10242698" cy="730550"/>
          </a:xfrm>
        </p:spPr>
        <p:txBody>
          <a:bodyPr anchor="ctr">
            <a:normAutofit/>
          </a:bodyPr>
          <a:lstStyle>
            <a:lvl1pPr marL="0" indent="0" algn="l">
              <a:buNone/>
              <a:defRPr sz="3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9" name="Subtitle 2"/>
          <p:cNvSpPr txBox="1">
            <a:spLocks/>
          </p:cNvSpPr>
          <p:nvPr userDrawn="1"/>
        </p:nvSpPr>
        <p:spPr>
          <a:xfrm>
            <a:off x="-3323" y="5108566"/>
            <a:ext cx="1952625" cy="1724025"/>
          </a:xfrm>
          <a:prstGeom prst="rect">
            <a:avLst/>
          </a:prstGeom>
          <a:solidFill>
            <a:schemeClr val="accent1"/>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sz="800" dirty="0">
              <a:solidFill>
                <a:schemeClr val="bg1"/>
              </a:solidFill>
              <a:latin typeface="Segoe UI Light" panose="020B0502040204020203" pitchFamily="34" charset="0"/>
              <a:cs typeface="Segoe UI Light" panose="020B0502040204020203" pitchFamily="34" charset="0"/>
            </a:endParaRPr>
          </a:p>
          <a:p>
            <a:pPr marL="0" indent="0">
              <a:buNone/>
            </a:pPr>
            <a:r>
              <a:rPr lang="en-GB" dirty="0">
                <a:solidFill>
                  <a:schemeClr val="bg1"/>
                </a:solidFill>
                <a:latin typeface="Segoe UI Light" panose="020B0502040204020203" pitchFamily="34" charset="0"/>
                <a:cs typeface="Segoe UI Light" panose="020B0502040204020203" pitchFamily="34" charset="0"/>
              </a:rPr>
              <a:t>CloudCore</a:t>
            </a:r>
          </a:p>
        </p:txBody>
      </p:sp>
    </p:spTree>
    <p:custDataLst>
      <p:tags r:id="rId1"/>
    </p:custDataLst>
    <p:extLst>
      <p:ext uri="{BB962C8B-B14F-4D97-AF65-F5344CB8AC3E}">
        <p14:creationId xmlns:p14="http://schemas.microsoft.com/office/powerpoint/2010/main" val="17690751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2_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0" y="1021480"/>
            <a:ext cx="12192000" cy="2852737"/>
          </a:xfrm>
          <a:solidFill>
            <a:schemeClr val="accent1">
              <a:alpha val="50000"/>
            </a:schemeClr>
          </a:solidFill>
        </p:spPr>
        <p:txBody>
          <a:bodyPr anchor="ctr"/>
          <a:lstStyle>
            <a:lvl1pPr>
              <a:defRPr sz="6000">
                <a:solidFill>
                  <a:schemeClr val="bg1"/>
                </a:solidFill>
              </a:defRPr>
            </a:lvl1pPr>
          </a:lstStyle>
          <a:p>
            <a:r>
              <a:rPr lang="en-US"/>
              <a:t>Click to edit Master title style</a:t>
            </a:r>
            <a:endParaRPr lang="en-US" dirty="0"/>
          </a:p>
        </p:txBody>
      </p:sp>
    </p:spTree>
    <p:custDataLst>
      <p:tags r:id="rId1"/>
    </p:custDataLst>
    <p:extLst>
      <p:ext uri="{BB962C8B-B14F-4D97-AF65-F5344CB8AC3E}">
        <p14:creationId xmlns:p14="http://schemas.microsoft.com/office/powerpoint/2010/main" val="15689624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1_Title Only">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2557719"/>
            <a:ext cx="10515600" cy="1325563"/>
          </a:xfrm>
        </p:spPr>
        <p:txBody>
          <a:bodyPr>
            <a:noAutofit/>
          </a:bodyPr>
          <a:lstStyle>
            <a:lvl1pPr>
              <a:defRPr sz="8800" baseline="0">
                <a:solidFill>
                  <a:schemeClr val="bg1"/>
                </a:solidFill>
              </a:defRPr>
            </a:lvl1pPr>
          </a:lstStyle>
          <a:p>
            <a:r>
              <a:rPr lang="en-US" dirty="0"/>
              <a:t>Click to edit Headline</a:t>
            </a:r>
          </a:p>
        </p:txBody>
      </p:sp>
      <p:sp>
        <p:nvSpPr>
          <p:cNvPr id="5" name="TextBox 4"/>
          <p:cNvSpPr txBox="1">
            <a:spLocks noChangeArrowheads="1"/>
          </p:cNvSpPr>
          <p:nvPr/>
        </p:nvSpPr>
        <p:spPr bwMode="auto">
          <a:xfrm>
            <a:off x="6708" y="6293622"/>
            <a:ext cx="1646245" cy="572464"/>
          </a:xfrm>
          <a:prstGeom prst="rect">
            <a:avLst/>
          </a:prstGeom>
          <a:noFill/>
          <a:ln>
            <a:noFill/>
          </a:ln>
          <a:extLst>
            <a:ext uri="{909E8E84-426E-40dd-AFC4-6F175D3DCCD1}"/>
            <a:ext uri="{91240B29-F687-4f45-9708-019B960494DF}"/>
          </a:extLst>
        </p:spPr>
        <p:txBody>
          <a:bodyPr wrap="square" lIns="182880" tIns="146304" rIns="182880" bIns="146304">
            <a:spAutoFit/>
          </a:bodyPr>
          <a:lstStyle>
            <a:lvl1pPr>
              <a:defRPr>
                <a:solidFill>
                  <a:schemeClr val="tx1"/>
                </a:solidFill>
                <a:latin typeface="Segoe UI" charset="0"/>
                <a:ea typeface="ＭＳ Ｐゴシック" charset="0"/>
                <a:cs typeface="ＭＳ Ｐゴシック" charset="0"/>
              </a:defRPr>
            </a:lvl1pPr>
            <a:lvl2pPr marL="742950" indent="-285750">
              <a:defRPr>
                <a:solidFill>
                  <a:schemeClr val="tx1"/>
                </a:solidFill>
                <a:latin typeface="Segoe UI" charset="0"/>
                <a:ea typeface="ＭＳ Ｐゴシック" charset="0"/>
              </a:defRPr>
            </a:lvl2pPr>
            <a:lvl3pPr marL="1143000" indent="-228600">
              <a:defRPr>
                <a:solidFill>
                  <a:schemeClr val="tx1"/>
                </a:solidFill>
                <a:latin typeface="Segoe UI" charset="0"/>
                <a:ea typeface="ＭＳ Ｐゴシック" charset="0"/>
              </a:defRPr>
            </a:lvl3pPr>
            <a:lvl4pPr marL="1600200" indent="-228600">
              <a:defRPr>
                <a:solidFill>
                  <a:schemeClr val="tx1"/>
                </a:solidFill>
                <a:latin typeface="Segoe UI" charset="0"/>
                <a:ea typeface="ＭＳ Ｐゴシック" charset="0"/>
              </a:defRPr>
            </a:lvl4pPr>
            <a:lvl5pPr marL="2057400" indent="-228600">
              <a:defRPr>
                <a:solidFill>
                  <a:schemeClr val="tx1"/>
                </a:solidFill>
                <a:latin typeface="Segoe UI" charset="0"/>
                <a:ea typeface="ＭＳ Ｐゴシック" charset="0"/>
              </a:defRPr>
            </a:lvl5pPr>
            <a:lvl6pPr marL="2514600" indent="-228600" defTabSz="931863" fontAlgn="base">
              <a:spcBef>
                <a:spcPct val="0"/>
              </a:spcBef>
              <a:spcAft>
                <a:spcPct val="0"/>
              </a:spcAft>
              <a:defRPr>
                <a:solidFill>
                  <a:schemeClr val="tx1"/>
                </a:solidFill>
                <a:latin typeface="Segoe UI" charset="0"/>
                <a:ea typeface="ＭＳ Ｐゴシック" charset="0"/>
              </a:defRPr>
            </a:lvl6pPr>
            <a:lvl7pPr marL="2971800" indent="-228600" defTabSz="931863" fontAlgn="base">
              <a:spcBef>
                <a:spcPct val="0"/>
              </a:spcBef>
              <a:spcAft>
                <a:spcPct val="0"/>
              </a:spcAft>
              <a:defRPr>
                <a:solidFill>
                  <a:schemeClr val="tx1"/>
                </a:solidFill>
                <a:latin typeface="Segoe UI" charset="0"/>
                <a:ea typeface="ＭＳ Ｐゴシック" charset="0"/>
              </a:defRPr>
            </a:lvl7pPr>
            <a:lvl8pPr marL="3429000" indent="-228600" defTabSz="931863" fontAlgn="base">
              <a:spcBef>
                <a:spcPct val="0"/>
              </a:spcBef>
              <a:spcAft>
                <a:spcPct val="0"/>
              </a:spcAft>
              <a:defRPr>
                <a:solidFill>
                  <a:schemeClr val="tx1"/>
                </a:solidFill>
                <a:latin typeface="Segoe UI" charset="0"/>
                <a:ea typeface="ＭＳ Ｐゴシック" charset="0"/>
              </a:defRPr>
            </a:lvl8pPr>
            <a:lvl9pPr marL="3886200" indent="-228600" defTabSz="931863" fontAlgn="base">
              <a:spcBef>
                <a:spcPct val="0"/>
              </a:spcBef>
              <a:spcAft>
                <a:spcPct val="0"/>
              </a:spcAft>
              <a:defRPr>
                <a:solidFill>
                  <a:schemeClr val="tx1"/>
                </a:solidFill>
                <a:latin typeface="Segoe UI" charset="0"/>
                <a:ea typeface="ＭＳ Ｐゴシック" charset="0"/>
              </a:defRPr>
            </a:lvl9pPr>
          </a:lstStyle>
          <a:p>
            <a:pPr algn="ctr" defTabSz="931863" fontAlgn="base">
              <a:lnSpc>
                <a:spcPct val="90000"/>
              </a:lnSpc>
              <a:spcBef>
                <a:spcPct val="0"/>
              </a:spcBef>
              <a:spcAft>
                <a:spcPts val="600"/>
              </a:spcAft>
              <a:defRPr/>
            </a:pPr>
            <a:r>
              <a:rPr lang="en-US" sz="2000" dirty="0">
                <a:solidFill>
                  <a:srgbClr val="FFFFFF"/>
                </a:solidFill>
                <a:latin typeface="Segoe UI Light" charset="0"/>
              </a:rPr>
              <a:t>CloudCore</a:t>
            </a:r>
          </a:p>
        </p:txBody>
      </p:sp>
    </p:spTree>
    <p:custDataLst>
      <p:tags r:id="rId1"/>
    </p:custDataLst>
    <p:extLst>
      <p:ext uri="{BB962C8B-B14F-4D97-AF65-F5344CB8AC3E}">
        <p14:creationId xmlns:p14="http://schemas.microsoft.com/office/powerpoint/2010/main" val="372394944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3" name="Text Box 3"/>
          <p:cNvSpPr txBox="1">
            <a:spLocks noChangeArrowheads="1"/>
          </p:cNvSpPr>
          <p:nvPr/>
        </p:nvSpPr>
        <p:spPr bwMode="blackWhite">
          <a:xfrm>
            <a:off x="267684" y="5693318"/>
            <a:ext cx="10758655" cy="843655"/>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900" dirty="0">
                <a:gradFill>
                  <a:gsLst>
                    <a:gs pos="0">
                      <a:schemeClr val="tx1"/>
                    </a:gs>
                    <a:gs pos="100000">
                      <a:schemeClr val="tx1"/>
                    </a:gs>
                  </a:gsLst>
                  <a:lin ang="5400000" scaled="0"/>
                </a:gradFill>
                <a:cs typeface="Segoe UI" pitchFamily="34" charset="0"/>
              </a:rPr>
              <a:t>© 2019 Microsoft Corporation. All rights reserved. Microsoft, Windows, Windows Vista and other product names are or may be registered trademarks and/or trademarks in the U.S. and/or other countries.</a:t>
            </a:r>
          </a:p>
          <a:p>
            <a:pPr defTabSz="913924" eaLnBrk="0" hangingPunct="0"/>
            <a:r>
              <a:rPr lang="en-US" sz="900" dirty="0">
                <a:gradFill>
                  <a:gsLst>
                    <a:gs pos="0">
                      <a:schemeClr val="tx1"/>
                    </a:gs>
                    <a:gs pos="100000">
                      <a:schemeClr val="tx1"/>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invGray">
          <a:xfrm>
            <a:off x="450203" y="3083702"/>
            <a:ext cx="3223861" cy="690596"/>
          </a:xfrm>
          <a:prstGeom prst="rect">
            <a:avLst/>
          </a:prstGeom>
        </p:spPr>
      </p:pic>
    </p:spTree>
    <p:custDataLst>
      <p:tags r:id="rId1"/>
    </p:custDataLst>
    <p:extLst>
      <p:ext uri="{BB962C8B-B14F-4D97-AF65-F5344CB8AC3E}">
        <p14:creationId xmlns:p14="http://schemas.microsoft.com/office/powerpoint/2010/main" val="242806525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AND SUBHEA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45825" y="784483"/>
            <a:ext cx="5373880" cy="396682"/>
          </a:xfrm>
          <a:prstGeom prst="rect">
            <a:avLst/>
          </a:prstGeom>
        </p:spPr>
        <p:txBody>
          <a:bodyPr vert="horz"/>
          <a:lstStyle>
            <a:lvl1pPr marL="0" indent="0">
              <a:buNone/>
              <a:defRPr sz="2157"/>
            </a:lvl1pPr>
          </a:lstStyle>
          <a:p>
            <a:pPr lvl="0"/>
            <a:r>
              <a:rPr lang="en-CA" dirty="0"/>
              <a:t>Click to edit Master text styles</a:t>
            </a:r>
          </a:p>
        </p:txBody>
      </p:sp>
      <p:sp>
        <p:nvSpPr>
          <p:cNvPr id="6" name="Title 1"/>
          <p:cNvSpPr>
            <a:spLocks noGrp="1"/>
          </p:cNvSpPr>
          <p:nvPr>
            <p:ph type="title"/>
          </p:nvPr>
        </p:nvSpPr>
        <p:spPr>
          <a:xfrm>
            <a:off x="345825" y="257796"/>
            <a:ext cx="12192000" cy="543008"/>
          </a:xfrm>
          <a:prstGeom prst="rect">
            <a:avLst/>
          </a:prstGeom>
        </p:spPr>
        <p:txBody>
          <a:bodyPr lIns="0">
            <a:normAutofit/>
          </a:bodyPr>
          <a:lstStyle>
            <a:lvl1pPr>
              <a:defRPr sz="3137">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3430742151"/>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TITLE, SUBHEAD, BODY TEXT">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353279" y="1900504"/>
            <a:ext cx="11500338" cy="3905293"/>
          </a:xfrm>
          <a:prstGeom prst="rect">
            <a:avLst/>
          </a:prstGeom>
        </p:spPr>
        <p:txBody>
          <a:bodyPr vert="horz"/>
          <a:lstStyle>
            <a:lvl1pPr marL="280121" indent="-280121">
              <a:lnSpc>
                <a:spcPct val="110000"/>
              </a:lnSpc>
              <a:buClr>
                <a:schemeClr val="tx1"/>
              </a:buClr>
              <a:buFont typeface="Arial"/>
              <a:buChar char="•"/>
              <a:defRPr sz="1372">
                <a:solidFill>
                  <a:schemeClr val="tx1"/>
                </a:solidFill>
              </a:defRPr>
            </a:lvl1pPr>
            <a:lvl2pPr marL="561741" indent="-280121">
              <a:lnSpc>
                <a:spcPct val="110000"/>
              </a:lnSpc>
              <a:buFont typeface="Lucida Grande"/>
              <a:buChar char="-"/>
              <a:defRPr sz="1372">
                <a:solidFill>
                  <a:schemeClr val="tx1"/>
                </a:solidFill>
              </a:defRPr>
            </a:lvl2pPr>
            <a:lvl3pPr marL="868484" indent="-280121">
              <a:lnSpc>
                <a:spcPct val="110000"/>
              </a:lnSpc>
              <a:buFont typeface="Courier New"/>
              <a:buChar char="o"/>
              <a:defRPr sz="1372">
                <a:solidFill>
                  <a:schemeClr val="tx1"/>
                </a:solidFill>
              </a:defRPr>
            </a:lvl3pPr>
            <a:lvl4pPr marL="1150104" indent="-280121">
              <a:lnSpc>
                <a:spcPct val="110000"/>
              </a:lnSpc>
              <a:buFont typeface="Courier New"/>
              <a:buChar char="o"/>
              <a:defRPr sz="1372">
                <a:solidFill>
                  <a:schemeClr val="tx1"/>
                </a:solidFill>
              </a:defRPr>
            </a:lvl4pPr>
            <a:lvl5pPr marL="1105327" indent="0">
              <a:buFont typeface="Wingdings" charset="2"/>
              <a:buNone/>
              <a:defRPr sz="1372">
                <a:solidFill>
                  <a:schemeClr val="tx1"/>
                </a:solidFill>
              </a:defRPr>
            </a:lvl5pPr>
          </a:lstStyle>
          <a:p>
            <a:pPr lvl="0"/>
            <a:r>
              <a:rPr lang="en-CA"/>
              <a:t>First level</a:t>
            </a:r>
          </a:p>
          <a:p>
            <a:pPr lvl="1"/>
            <a:r>
              <a:rPr lang="en-CA"/>
              <a:t>Second level</a:t>
            </a:r>
          </a:p>
          <a:p>
            <a:pPr lvl="2"/>
            <a:r>
              <a:rPr lang="en-CA"/>
              <a:t>Third level</a:t>
            </a:r>
            <a:endParaRPr lang="en-US"/>
          </a:p>
          <a:p>
            <a:pPr lvl="3"/>
            <a:endParaRPr lang="en-US"/>
          </a:p>
          <a:p>
            <a:pPr lvl="3"/>
            <a:endParaRPr lang="en-CA"/>
          </a:p>
        </p:txBody>
      </p:sp>
      <p:sp>
        <p:nvSpPr>
          <p:cNvPr id="8" name="Text Placeholder 3"/>
          <p:cNvSpPr>
            <a:spLocks noGrp="1"/>
          </p:cNvSpPr>
          <p:nvPr>
            <p:ph type="body" sz="quarter" idx="10"/>
          </p:nvPr>
        </p:nvSpPr>
        <p:spPr>
          <a:xfrm>
            <a:off x="345825" y="784483"/>
            <a:ext cx="5373880" cy="396682"/>
          </a:xfrm>
          <a:prstGeom prst="rect">
            <a:avLst/>
          </a:prstGeom>
        </p:spPr>
        <p:txBody>
          <a:bodyPr vert="horz"/>
          <a:lstStyle>
            <a:lvl1pPr marL="0" indent="0">
              <a:buNone/>
              <a:defRPr sz="2157"/>
            </a:lvl1pPr>
          </a:lstStyle>
          <a:p>
            <a:pPr lvl="0"/>
            <a:r>
              <a:rPr lang="en-CA" dirty="0"/>
              <a:t>Click to edit Master text styles</a:t>
            </a:r>
          </a:p>
        </p:txBody>
      </p:sp>
      <p:sp>
        <p:nvSpPr>
          <p:cNvPr id="6" name="Title 1"/>
          <p:cNvSpPr>
            <a:spLocks noGrp="1"/>
          </p:cNvSpPr>
          <p:nvPr>
            <p:ph type="title"/>
          </p:nvPr>
        </p:nvSpPr>
        <p:spPr>
          <a:xfrm>
            <a:off x="345825" y="257796"/>
            <a:ext cx="12192000" cy="543008"/>
          </a:xfrm>
          <a:prstGeom prst="rect">
            <a:avLst/>
          </a:prstGeom>
        </p:spPr>
        <p:txBody>
          <a:bodyPr lIns="0">
            <a:normAutofit/>
          </a:bodyPr>
          <a:lstStyle>
            <a:lvl1pPr>
              <a:defRPr sz="3137">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179637092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rtlCol="0"/>
          <a:lstStyle>
            <a:lvl1pPr marL="0" indent="0" algn="ctr" defTabSz="-18497088" rtl="0" eaLnBrk="1" fontAlgn="base" hangingPunct="1">
              <a:spcBef>
                <a:spcPct val="0"/>
              </a:spcBef>
              <a:spcAft>
                <a:spcPct val="0"/>
              </a:spcAft>
              <a:defRPr lang="en-US" sz="3867" b="1" dirty="0">
                <a:solidFill>
                  <a:schemeClr val="accent2"/>
                </a:solidFill>
                <a:latin typeface="Calibri"/>
                <a:ea typeface="+mj-ea"/>
                <a:cs typeface="Segoe UI" pitchFamily="34" charset="0"/>
              </a:defRPr>
            </a:lvl1pPr>
          </a:lstStyle>
          <a:p>
            <a:r>
              <a:rPr lang="en-US" dirty="0"/>
              <a:t>Click to edit Master title style</a:t>
            </a:r>
          </a:p>
        </p:txBody>
      </p:sp>
      <p:sp>
        <p:nvSpPr>
          <p:cNvPr id="3" name="Text Placeholder 2"/>
          <p:cNvSpPr>
            <a:spLocks noGrp="1"/>
          </p:cNvSpPr>
          <p:nvPr>
            <p:ph type="body" idx="1"/>
          </p:nvPr>
        </p:nvSpPr>
        <p:spPr>
          <a:xfrm>
            <a:off x="609600" y="1371600"/>
            <a:ext cx="10972800" cy="4267200"/>
          </a:xfrm>
        </p:spPr>
        <p:txBody>
          <a:bodyPr rtlCol="0"/>
          <a:lstStyle>
            <a:lvl1pPr>
              <a:buClrTx/>
              <a:buFont typeface="Wingdings" pitchFamily="2" charset="2"/>
              <a:buChar char="§"/>
              <a:defRPr sz="2800" b="1">
                <a:latin typeface="Calibri" pitchFamily="34" charset="0"/>
              </a:defRPr>
            </a:lvl1pPr>
            <a:lvl2pPr>
              <a:buClrTx/>
              <a:buFont typeface="Wingdings" pitchFamily="2" charset="2"/>
              <a:buChar char="o"/>
              <a:defRPr sz="2533" b="0">
                <a:latin typeface="Calibri Light" pitchFamily="34" charset="0"/>
              </a:defRPr>
            </a:lvl2pPr>
            <a:lvl3pPr>
              <a:buClrTx/>
              <a:buFont typeface="Wingdings" pitchFamily="2" charset="2"/>
              <a:buChar char="o"/>
              <a:defRPr sz="2267" b="0">
                <a:latin typeface="Calibri Light" pitchFamily="34" charset="0"/>
              </a:defRPr>
            </a:lvl3pPr>
            <a:lvl4pPr>
              <a:buClrTx/>
              <a:buFont typeface="Wingdings" pitchFamily="2" charset="2"/>
              <a:buChar char="o"/>
              <a:defRPr sz="2000" b="0">
                <a:latin typeface="Calibri Light" pitchFamily="34" charset="0"/>
              </a:defRPr>
            </a:lvl4pPr>
            <a:lvl5pPr>
              <a:buClrTx/>
              <a:buFont typeface="Wingdings" pitchFamily="2" charset="2"/>
              <a:buChar char="o"/>
              <a:defRPr sz="1733" b="0">
                <a:latin typeface="Calibri Light"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89076865"/>
      </p:ext>
    </p:extLst>
  </p:cSld>
  <p:clrMapOvr>
    <a:masterClrMapping/>
  </p:clrMapOvr>
  <p:transition>
    <p:fade/>
  </p:transition>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lvl1pPr>
              <a:defRPr>
                <a:solidFill>
                  <a:schemeClr val="accent2"/>
                </a:solidFill>
              </a:defRPr>
            </a:lvl1pPr>
          </a:lstStyle>
          <a:p>
            <a:r>
              <a:rPr lang="en-US" dirty="0"/>
              <a:t>Click to edit Master title style</a:t>
            </a:r>
          </a:p>
        </p:txBody>
      </p:sp>
    </p:spTree>
    <p:extLst>
      <p:ext uri="{BB962C8B-B14F-4D97-AF65-F5344CB8AC3E}">
        <p14:creationId xmlns:p14="http://schemas.microsoft.com/office/powerpoint/2010/main" val="1448070526"/>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3026786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Title 1"/>
          <p:cNvSpPr>
            <a:spLocks noGrp="1"/>
          </p:cNvSpPr>
          <p:nvPr>
            <p:ph type="title"/>
          </p:nvPr>
        </p:nvSpPr>
        <p:spPr>
          <a:xfrm>
            <a:off x="345825" y="257796"/>
            <a:ext cx="12192000" cy="543008"/>
          </a:xfrm>
          <a:prstGeom prst="rect">
            <a:avLst/>
          </a:prstGeom>
        </p:spPr>
        <p:txBody>
          <a:bodyPr lIns="0">
            <a:normAutofit/>
          </a:bodyPr>
          <a:lstStyle>
            <a:lvl1pPr>
              <a:defRPr sz="3137">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149713060"/>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TITLE AND SUBHEA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45825" y="784483"/>
            <a:ext cx="5373880" cy="396682"/>
          </a:xfrm>
          <a:prstGeom prst="rect">
            <a:avLst/>
          </a:prstGeom>
        </p:spPr>
        <p:txBody>
          <a:bodyPr vert="horz"/>
          <a:lstStyle>
            <a:lvl1pPr marL="0" indent="0">
              <a:buNone/>
              <a:defRPr sz="2157"/>
            </a:lvl1pPr>
          </a:lstStyle>
          <a:p>
            <a:pPr lvl="0"/>
            <a:r>
              <a:rPr lang="en-CA" dirty="0"/>
              <a:t>Click to edit Master text styles</a:t>
            </a:r>
          </a:p>
        </p:txBody>
      </p:sp>
      <p:sp>
        <p:nvSpPr>
          <p:cNvPr id="6" name="Title 1"/>
          <p:cNvSpPr>
            <a:spLocks noGrp="1"/>
          </p:cNvSpPr>
          <p:nvPr>
            <p:ph type="title"/>
          </p:nvPr>
        </p:nvSpPr>
        <p:spPr>
          <a:xfrm>
            <a:off x="345825" y="257796"/>
            <a:ext cx="12192000" cy="543008"/>
          </a:xfrm>
          <a:prstGeom prst="rect">
            <a:avLst/>
          </a:prstGeom>
        </p:spPr>
        <p:txBody>
          <a:bodyPr lIns="0">
            <a:normAutofit/>
          </a:bodyPr>
          <a:lstStyle>
            <a:lvl1pPr>
              <a:defRPr sz="3137">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3809910641"/>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4_Title Slide">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4479"/>
            <a:ext cx="12192000" cy="6853521"/>
          </a:xfrm>
          <a:prstGeom prst="rect">
            <a:avLst/>
          </a:prstGeom>
        </p:spPr>
      </p:pic>
      <p:pic>
        <p:nvPicPr>
          <p:cNvPr id="10" name="Picture 9"/>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176387" y="196647"/>
            <a:ext cx="1828799" cy="672712"/>
          </a:xfrm>
          <a:prstGeom prst="rect">
            <a:avLst/>
          </a:prstGeom>
        </p:spPr>
      </p:pic>
      <p:sp>
        <p:nvSpPr>
          <p:cNvPr id="18" name="Rectangle 17"/>
          <p:cNvSpPr/>
          <p:nvPr/>
        </p:nvSpPr>
        <p:spPr>
          <a:xfrm>
            <a:off x="1949302" y="5120180"/>
            <a:ext cx="10242698" cy="1726206"/>
          </a:xfrm>
          <a:prstGeom prst="rect">
            <a:avLst/>
          </a:prstGeom>
          <a:solidFill>
            <a:schemeClr val="accent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itle 1"/>
          <p:cNvSpPr>
            <a:spLocks noGrp="1"/>
          </p:cNvSpPr>
          <p:nvPr>
            <p:ph type="ctrTitle"/>
          </p:nvPr>
        </p:nvSpPr>
        <p:spPr>
          <a:xfrm>
            <a:off x="1949302" y="5271256"/>
            <a:ext cx="10242698" cy="799204"/>
          </a:xfrm>
        </p:spPr>
        <p:txBody>
          <a:bodyPr anchor="ctr">
            <a:normAutofit/>
          </a:bodyPr>
          <a:lstStyle>
            <a:lvl1pPr algn="l">
              <a:defRPr sz="4800">
                <a:solidFill>
                  <a:schemeClr val="bg1"/>
                </a:solidFill>
              </a:defRPr>
            </a:lvl1pPr>
          </a:lstStyle>
          <a:p>
            <a:r>
              <a:rPr lang="en-US" dirty="0"/>
              <a:t>Click to edit Master title style</a:t>
            </a:r>
          </a:p>
        </p:txBody>
      </p:sp>
      <p:sp>
        <p:nvSpPr>
          <p:cNvPr id="21" name="Subtitle 2"/>
          <p:cNvSpPr>
            <a:spLocks noGrp="1"/>
          </p:cNvSpPr>
          <p:nvPr>
            <p:ph type="subTitle" idx="1"/>
          </p:nvPr>
        </p:nvSpPr>
        <p:spPr>
          <a:xfrm>
            <a:off x="1949302" y="6127450"/>
            <a:ext cx="10242698" cy="730550"/>
          </a:xfrm>
        </p:spPr>
        <p:txBody>
          <a:bodyPr anchor="ctr">
            <a:normAutofit/>
          </a:bodyPr>
          <a:lstStyle>
            <a:lvl1pPr marL="0" indent="0" algn="l">
              <a:buNone/>
              <a:defRPr sz="3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9" name="Subtitle 2"/>
          <p:cNvSpPr txBox="1">
            <a:spLocks/>
          </p:cNvSpPr>
          <p:nvPr userDrawn="1"/>
        </p:nvSpPr>
        <p:spPr>
          <a:xfrm>
            <a:off x="-3323" y="5108566"/>
            <a:ext cx="1952625" cy="1724025"/>
          </a:xfrm>
          <a:prstGeom prst="rect">
            <a:avLst/>
          </a:prstGeom>
          <a:solidFill>
            <a:schemeClr val="accent1"/>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sz="800" dirty="0">
              <a:solidFill>
                <a:schemeClr val="bg1"/>
              </a:solidFill>
              <a:latin typeface="Segoe UI Light" panose="020B0502040204020203" pitchFamily="34" charset="0"/>
              <a:cs typeface="Segoe UI Light" panose="020B0502040204020203" pitchFamily="34" charset="0"/>
            </a:endParaRPr>
          </a:p>
          <a:p>
            <a:pPr marL="0" indent="0">
              <a:buNone/>
            </a:pPr>
            <a:r>
              <a:rPr lang="en-GB" dirty="0">
                <a:solidFill>
                  <a:schemeClr val="bg1"/>
                </a:solidFill>
                <a:latin typeface="Segoe UI Light" panose="020B0502040204020203" pitchFamily="34" charset="0"/>
                <a:cs typeface="Segoe UI Light" panose="020B0502040204020203" pitchFamily="34" charset="0"/>
              </a:rPr>
              <a:t>CloudCore</a:t>
            </a:r>
          </a:p>
        </p:txBody>
      </p:sp>
    </p:spTree>
    <p:custDataLst>
      <p:tags r:id="rId1"/>
    </p:custDataLst>
    <p:extLst>
      <p:ext uri="{BB962C8B-B14F-4D97-AF65-F5344CB8AC3E}">
        <p14:creationId xmlns:p14="http://schemas.microsoft.com/office/powerpoint/2010/main" val="395631977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TITLE, SUBHEAD, BODY TEXT">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353279" y="1900504"/>
            <a:ext cx="11500338" cy="3905293"/>
          </a:xfrm>
          <a:prstGeom prst="rect">
            <a:avLst/>
          </a:prstGeom>
        </p:spPr>
        <p:txBody>
          <a:bodyPr vert="horz"/>
          <a:lstStyle>
            <a:lvl1pPr marL="280121" indent="-280121">
              <a:lnSpc>
                <a:spcPct val="110000"/>
              </a:lnSpc>
              <a:buClr>
                <a:schemeClr val="tx1"/>
              </a:buClr>
              <a:buFont typeface="Arial"/>
              <a:buChar char="•"/>
              <a:defRPr sz="1372">
                <a:solidFill>
                  <a:schemeClr val="tx1"/>
                </a:solidFill>
              </a:defRPr>
            </a:lvl1pPr>
            <a:lvl2pPr marL="561741" indent="-280121">
              <a:lnSpc>
                <a:spcPct val="110000"/>
              </a:lnSpc>
              <a:buFont typeface="Lucida Grande"/>
              <a:buChar char="-"/>
              <a:defRPr sz="1372">
                <a:solidFill>
                  <a:schemeClr val="tx1"/>
                </a:solidFill>
              </a:defRPr>
            </a:lvl2pPr>
            <a:lvl3pPr marL="868484" indent="-280121">
              <a:lnSpc>
                <a:spcPct val="110000"/>
              </a:lnSpc>
              <a:buFont typeface="Courier New"/>
              <a:buChar char="o"/>
              <a:defRPr sz="1372">
                <a:solidFill>
                  <a:schemeClr val="tx1"/>
                </a:solidFill>
              </a:defRPr>
            </a:lvl3pPr>
            <a:lvl4pPr marL="1150104" indent="-280121">
              <a:lnSpc>
                <a:spcPct val="110000"/>
              </a:lnSpc>
              <a:buFont typeface="Courier New"/>
              <a:buChar char="o"/>
              <a:defRPr sz="1372">
                <a:solidFill>
                  <a:schemeClr val="tx1"/>
                </a:solidFill>
              </a:defRPr>
            </a:lvl4pPr>
            <a:lvl5pPr marL="1105327" indent="0">
              <a:buFont typeface="Wingdings" charset="2"/>
              <a:buNone/>
              <a:defRPr sz="1372">
                <a:solidFill>
                  <a:schemeClr val="tx1"/>
                </a:solidFill>
              </a:defRPr>
            </a:lvl5pPr>
          </a:lstStyle>
          <a:p>
            <a:pPr lvl="0"/>
            <a:r>
              <a:rPr lang="en-CA"/>
              <a:t>First level</a:t>
            </a:r>
          </a:p>
          <a:p>
            <a:pPr lvl="1"/>
            <a:r>
              <a:rPr lang="en-CA"/>
              <a:t>Second level</a:t>
            </a:r>
          </a:p>
          <a:p>
            <a:pPr lvl="2"/>
            <a:r>
              <a:rPr lang="en-CA"/>
              <a:t>Third level</a:t>
            </a:r>
            <a:endParaRPr lang="en-US"/>
          </a:p>
          <a:p>
            <a:pPr lvl="3"/>
            <a:endParaRPr lang="en-US"/>
          </a:p>
          <a:p>
            <a:pPr lvl="3"/>
            <a:endParaRPr lang="en-CA"/>
          </a:p>
        </p:txBody>
      </p:sp>
      <p:sp>
        <p:nvSpPr>
          <p:cNvPr id="8" name="Text Placeholder 3"/>
          <p:cNvSpPr>
            <a:spLocks noGrp="1"/>
          </p:cNvSpPr>
          <p:nvPr>
            <p:ph type="body" sz="quarter" idx="10"/>
          </p:nvPr>
        </p:nvSpPr>
        <p:spPr>
          <a:xfrm>
            <a:off x="345825" y="784483"/>
            <a:ext cx="5373880" cy="396682"/>
          </a:xfrm>
          <a:prstGeom prst="rect">
            <a:avLst/>
          </a:prstGeom>
        </p:spPr>
        <p:txBody>
          <a:bodyPr vert="horz"/>
          <a:lstStyle>
            <a:lvl1pPr marL="0" indent="0">
              <a:buNone/>
              <a:defRPr sz="2157"/>
            </a:lvl1pPr>
          </a:lstStyle>
          <a:p>
            <a:pPr lvl="0"/>
            <a:r>
              <a:rPr lang="en-CA" dirty="0"/>
              <a:t>Click to edit Master text styles</a:t>
            </a:r>
          </a:p>
        </p:txBody>
      </p:sp>
      <p:sp>
        <p:nvSpPr>
          <p:cNvPr id="6" name="Title 1"/>
          <p:cNvSpPr>
            <a:spLocks noGrp="1"/>
          </p:cNvSpPr>
          <p:nvPr>
            <p:ph type="title"/>
          </p:nvPr>
        </p:nvSpPr>
        <p:spPr>
          <a:xfrm>
            <a:off x="345825" y="257796"/>
            <a:ext cx="12192000" cy="543008"/>
          </a:xfrm>
          <a:prstGeom prst="rect">
            <a:avLst/>
          </a:prstGeom>
        </p:spPr>
        <p:txBody>
          <a:bodyPr lIns="0">
            <a:normAutofit/>
          </a:bodyPr>
          <a:lstStyle>
            <a:lvl1pPr>
              <a:defRPr sz="3137">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2754522673"/>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_TITLE, SUBHEAD, BODY TEXT 2 COL">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353279" y="1900504"/>
            <a:ext cx="5623128" cy="3905293"/>
          </a:xfrm>
          <a:prstGeom prst="rect">
            <a:avLst/>
          </a:prstGeom>
        </p:spPr>
        <p:txBody>
          <a:bodyPr vert="horz"/>
          <a:lstStyle>
            <a:lvl1pPr marL="280121" indent="-280121">
              <a:lnSpc>
                <a:spcPct val="110000"/>
              </a:lnSpc>
              <a:buClr>
                <a:schemeClr val="tx1"/>
              </a:buClr>
              <a:buFont typeface="Arial"/>
              <a:buChar char="•"/>
              <a:defRPr sz="1372">
                <a:solidFill>
                  <a:schemeClr val="tx1"/>
                </a:solidFill>
              </a:defRPr>
            </a:lvl1pPr>
            <a:lvl2pPr marL="561741" indent="-280121">
              <a:lnSpc>
                <a:spcPct val="110000"/>
              </a:lnSpc>
              <a:buFont typeface="Lucida Grande"/>
              <a:buChar char="-"/>
              <a:defRPr sz="1372">
                <a:solidFill>
                  <a:schemeClr val="tx1"/>
                </a:solidFill>
              </a:defRPr>
            </a:lvl2pPr>
            <a:lvl3pPr marL="868484" indent="-280121">
              <a:lnSpc>
                <a:spcPct val="110000"/>
              </a:lnSpc>
              <a:buFont typeface="Courier New"/>
              <a:buChar char="o"/>
              <a:defRPr sz="1372">
                <a:solidFill>
                  <a:schemeClr val="tx1"/>
                </a:solidFill>
              </a:defRPr>
            </a:lvl3pPr>
            <a:lvl4pPr marL="1150104" indent="-280121">
              <a:lnSpc>
                <a:spcPct val="110000"/>
              </a:lnSpc>
              <a:buFont typeface="Courier New"/>
              <a:buChar char="o"/>
              <a:defRPr sz="1372">
                <a:solidFill>
                  <a:schemeClr val="tx1"/>
                </a:solidFill>
              </a:defRPr>
            </a:lvl4pPr>
            <a:lvl5pPr marL="1105327" indent="0">
              <a:buFont typeface="Wingdings" charset="2"/>
              <a:buNone/>
              <a:defRPr sz="1372">
                <a:solidFill>
                  <a:schemeClr val="tx1"/>
                </a:solidFill>
              </a:defRPr>
            </a:lvl5pPr>
          </a:lstStyle>
          <a:p>
            <a:pPr lvl="0"/>
            <a:r>
              <a:rPr lang="en-CA"/>
              <a:t>First level</a:t>
            </a:r>
          </a:p>
          <a:p>
            <a:pPr lvl="1"/>
            <a:r>
              <a:rPr lang="en-CA"/>
              <a:t>Second level</a:t>
            </a:r>
          </a:p>
          <a:p>
            <a:pPr lvl="2"/>
            <a:r>
              <a:rPr lang="en-CA"/>
              <a:t>Third level</a:t>
            </a:r>
            <a:endParaRPr lang="en-US"/>
          </a:p>
          <a:p>
            <a:pPr lvl="3"/>
            <a:endParaRPr lang="en-US"/>
          </a:p>
          <a:p>
            <a:pPr lvl="3"/>
            <a:endParaRPr lang="en-CA"/>
          </a:p>
        </p:txBody>
      </p:sp>
      <p:sp>
        <p:nvSpPr>
          <p:cNvPr id="6" name="Text Placeholder 4"/>
          <p:cNvSpPr>
            <a:spLocks noGrp="1"/>
          </p:cNvSpPr>
          <p:nvPr>
            <p:ph type="body" sz="quarter" idx="12" hasCustomPrompt="1"/>
          </p:nvPr>
        </p:nvSpPr>
        <p:spPr>
          <a:xfrm>
            <a:off x="6198624" y="1900504"/>
            <a:ext cx="5623128" cy="3905293"/>
          </a:xfrm>
          <a:prstGeom prst="rect">
            <a:avLst/>
          </a:prstGeom>
        </p:spPr>
        <p:txBody>
          <a:bodyPr vert="horz"/>
          <a:lstStyle>
            <a:lvl1pPr marL="280121" indent="-280121">
              <a:lnSpc>
                <a:spcPct val="110000"/>
              </a:lnSpc>
              <a:buClr>
                <a:schemeClr val="tx1"/>
              </a:buClr>
              <a:buFont typeface="Arial"/>
              <a:buChar char="•"/>
              <a:defRPr sz="1372">
                <a:solidFill>
                  <a:schemeClr val="tx1"/>
                </a:solidFill>
              </a:defRPr>
            </a:lvl1pPr>
            <a:lvl2pPr marL="561741" indent="-280121">
              <a:lnSpc>
                <a:spcPct val="110000"/>
              </a:lnSpc>
              <a:buFont typeface="Lucida Grande"/>
              <a:buChar char="-"/>
              <a:defRPr sz="1372">
                <a:solidFill>
                  <a:schemeClr val="tx1"/>
                </a:solidFill>
              </a:defRPr>
            </a:lvl2pPr>
            <a:lvl3pPr marL="868484" indent="-280121">
              <a:lnSpc>
                <a:spcPct val="110000"/>
              </a:lnSpc>
              <a:buFont typeface="Courier New"/>
              <a:buChar char="o"/>
              <a:defRPr sz="1372">
                <a:solidFill>
                  <a:schemeClr val="tx1"/>
                </a:solidFill>
              </a:defRPr>
            </a:lvl3pPr>
            <a:lvl4pPr marL="1150104" indent="-280121">
              <a:lnSpc>
                <a:spcPct val="110000"/>
              </a:lnSpc>
              <a:buFont typeface="Courier New"/>
              <a:buChar char="o"/>
              <a:defRPr sz="1372">
                <a:solidFill>
                  <a:schemeClr val="tx1"/>
                </a:solidFill>
              </a:defRPr>
            </a:lvl4pPr>
            <a:lvl5pPr marL="1105327" indent="0">
              <a:buFont typeface="Wingdings" charset="2"/>
              <a:buNone/>
              <a:defRPr sz="1372">
                <a:solidFill>
                  <a:schemeClr val="tx1"/>
                </a:solidFill>
              </a:defRPr>
            </a:lvl5pPr>
          </a:lstStyle>
          <a:p>
            <a:pPr lvl="0"/>
            <a:r>
              <a:rPr lang="en-CA"/>
              <a:t>First level</a:t>
            </a:r>
          </a:p>
          <a:p>
            <a:pPr lvl="1"/>
            <a:r>
              <a:rPr lang="en-CA"/>
              <a:t>Second level</a:t>
            </a:r>
          </a:p>
          <a:p>
            <a:pPr lvl="2"/>
            <a:r>
              <a:rPr lang="en-CA"/>
              <a:t>Third level</a:t>
            </a:r>
            <a:endParaRPr lang="en-US"/>
          </a:p>
          <a:p>
            <a:pPr lvl="3"/>
            <a:endParaRPr lang="en-US"/>
          </a:p>
          <a:p>
            <a:pPr lvl="3"/>
            <a:endParaRPr lang="en-CA"/>
          </a:p>
        </p:txBody>
      </p:sp>
      <p:sp>
        <p:nvSpPr>
          <p:cNvPr id="9" name="Text Placeholder 3"/>
          <p:cNvSpPr>
            <a:spLocks noGrp="1"/>
          </p:cNvSpPr>
          <p:nvPr>
            <p:ph type="body" sz="quarter" idx="10"/>
          </p:nvPr>
        </p:nvSpPr>
        <p:spPr>
          <a:xfrm>
            <a:off x="345825" y="784483"/>
            <a:ext cx="5373880" cy="396682"/>
          </a:xfrm>
          <a:prstGeom prst="rect">
            <a:avLst/>
          </a:prstGeom>
        </p:spPr>
        <p:txBody>
          <a:bodyPr vert="horz"/>
          <a:lstStyle>
            <a:lvl1pPr marL="0" indent="0">
              <a:buNone/>
              <a:defRPr sz="2157"/>
            </a:lvl1pPr>
          </a:lstStyle>
          <a:p>
            <a:pPr lvl="0"/>
            <a:r>
              <a:rPr lang="en-CA" dirty="0"/>
              <a:t>Click to edit Master text styles</a:t>
            </a:r>
          </a:p>
        </p:txBody>
      </p:sp>
      <p:sp>
        <p:nvSpPr>
          <p:cNvPr id="7" name="Title 1"/>
          <p:cNvSpPr>
            <a:spLocks noGrp="1"/>
          </p:cNvSpPr>
          <p:nvPr>
            <p:ph type="title"/>
          </p:nvPr>
        </p:nvSpPr>
        <p:spPr>
          <a:xfrm>
            <a:off x="345825" y="257796"/>
            <a:ext cx="12192000" cy="543008"/>
          </a:xfrm>
          <a:prstGeom prst="rect">
            <a:avLst/>
          </a:prstGeom>
        </p:spPr>
        <p:txBody>
          <a:bodyPr lIns="0">
            <a:normAutofit/>
          </a:bodyPr>
          <a:lstStyle>
            <a:lvl1pPr>
              <a:defRPr sz="3137">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145573095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PICTURE_SMALL CENTRED">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2609903" y="1947512"/>
            <a:ext cx="6972193" cy="3225097"/>
          </a:xfrm>
          <a:prstGeom prst="rect">
            <a:avLst/>
          </a:prstGeom>
        </p:spPr>
        <p:txBody>
          <a:bodyPr vert="horz"/>
          <a:lstStyle>
            <a:lvl1pPr marL="0" indent="0">
              <a:buNone/>
              <a:defRPr sz="1961">
                <a:solidFill>
                  <a:schemeClr val="tx1"/>
                </a:solidFill>
              </a:defRPr>
            </a:lvl1pPr>
          </a:lstStyle>
          <a:p>
            <a:endParaRPr lang="en-US"/>
          </a:p>
        </p:txBody>
      </p:sp>
      <p:sp>
        <p:nvSpPr>
          <p:cNvPr id="5" name="Title 1"/>
          <p:cNvSpPr>
            <a:spLocks noGrp="1"/>
          </p:cNvSpPr>
          <p:nvPr>
            <p:ph type="title"/>
          </p:nvPr>
        </p:nvSpPr>
        <p:spPr>
          <a:xfrm>
            <a:off x="345825" y="257796"/>
            <a:ext cx="12192000" cy="543008"/>
          </a:xfrm>
          <a:prstGeom prst="rect">
            <a:avLst/>
          </a:prstGeom>
        </p:spPr>
        <p:txBody>
          <a:bodyPr lIns="0">
            <a:normAutofit/>
          </a:bodyPr>
          <a:lstStyle>
            <a:lvl1pPr>
              <a:defRPr sz="3137">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3547088245"/>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PICTURE_LARGE CENTRED">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353867" y="1179838"/>
            <a:ext cx="11481743" cy="4875001"/>
          </a:xfrm>
          <a:prstGeom prst="rect">
            <a:avLst/>
          </a:prstGeom>
        </p:spPr>
        <p:txBody>
          <a:bodyPr vert="horz"/>
          <a:lstStyle>
            <a:lvl1pPr marL="0" indent="0">
              <a:buNone/>
              <a:defRPr sz="1961">
                <a:solidFill>
                  <a:srgbClr val="002050"/>
                </a:solidFill>
              </a:defRPr>
            </a:lvl1pPr>
          </a:lstStyle>
          <a:p>
            <a:endParaRPr lang="en-US"/>
          </a:p>
        </p:txBody>
      </p:sp>
      <p:sp>
        <p:nvSpPr>
          <p:cNvPr id="5" name="Title 1"/>
          <p:cNvSpPr>
            <a:spLocks noGrp="1"/>
          </p:cNvSpPr>
          <p:nvPr>
            <p:ph type="title"/>
          </p:nvPr>
        </p:nvSpPr>
        <p:spPr>
          <a:xfrm>
            <a:off x="345825" y="257796"/>
            <a:ext cx="12192000" cy="543008"/>
          </a:xfrm>
          <a:prstGeom prst="rect">
            <a:avLst/>
          </a:prstGeom>
        </p:spPr>
        <p:txBody>
          <a:bodyPr lIns="0">
            <a:normAutofit/>
          </a:bodyPr>
          <a:lstStyle>
            <a:lvl1pPr>
              <a:defRPr sz="3137">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2116966668"/>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9_Title Only">
    <p:spTree>
      <p:nvGrpSpPr>
        <p:cNvPr id="1" name=""/>
        <p:cNvGrpSpPr/>
        <p:nvPr/>
      </p:nvGrpSpPr>
      <p:grpSpPr>
        <a:xfrm>
          <a:off x="0" y="0"/>
          <a:ext cx="0" cy="0"/>
          <a:chOff x="0" y="0"/>
          <a:chExt cx="0" cy="0"/>
        </a:xfrm>
      </p:grpSpPr>
      <p:sp>
        <p:nvSpPr>
          <p:cNvPr id="3" name="Title 1"/>
          <p:cNvSpPr>
            <a:spLocks noGrp="1"/>
          </p:cNvSpPr>
          <p:nvPr>
            <p:ph type="title"/>
          </p:nvPr>
        </p:nvSpPr>
        <p:spPr>
          <a:xfrm>
            <a:off x="345825" y="257796"/>
            <a:ext cx="12192000" cy="543008"/>
          </a:xfrm>
          <a:prstGeom prst="rect">
            <a:avLst/>
          </a:prstGeom>
        </p:spPr>
        <p:txBody>
          <a:bodyPr lIns="0">
            <a:normAutofit/>
          </a:bodyPr>
          <a:lstStyle>
            <a:lvl1pPr>
              <a:defRPr sz="3137">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519486804"/>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EXT AND PICTURE">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198716" y="1179838"/>
            <a:ext cx="5636894" cy="4875001"/>
          </a:xfrm>
          <a:prstGeom prst="rect">
            <a:avLst/>
          </a:prstGeom>
        </p:spPr>
        <p:txBody>
          <a:bodyPr vert="horz"/>
          <a:lstStyle>
            <a:lvl1pPr marL="0" indent="0">
              <a:buNone/>
              <a:defRPr sz="1961">
                <a:solidFill>
                  <a:srgbClr val="002050"/>
                </a:solidFill>
              </a:defRPr>
            </a:lvl1pPr>
          </a:lstStyle>
          <a:p>
            <a:endParaRPr lang="en-US"/>
          </a:p>
        </p:txBody>
      </p:sp>
      <p:sp>
        <p:nvSpPr>
          <p:cNvPr id="7" name="Text Placeholder 4"/>
          <p:cNvSpPr>
            <a:spLocks noGrp="1"/>
          </p:cNvSpPr>
          <p:nvPr>
            <p:ph type="body" sz="quarter" idx="11" hasCustomPrompt="1"/>
          </p:nvPr>
        </p:nvSpPr>
        <p:spPr>
          <a:xfrm>
            <a:off x="353279" y="1900504"/>
            <a:ext cx="5623128" cy="3905293"/>
          </a:xfrm>
          <a:prstGeom prst="rect">
            <a:avLst/>
          </a:prstGeom>
        </p:spPr>
        <p:txBody>
          <a:bodyPr vert="horz"/>
          <a:lstStyle>
            <a:lvl1pPr marL="280121" indent="-280121">
              <a:lnSpc>
                <a:spcPct val="110000"/>
              </a:lnSpc>
              <a:buClr>
                <a:schemeClr val="tx1"/>
              </a:buClr>
              <a:buFont typeface="Arial"/>
              <a:buChar char="•"/>
              <a:defRPr sz="1372">
                <a:solidFill>
                  <a:schemeClr val="tx1"/>
                </a:solidFill>
              </a:defRPr>
            </a:lvl1pPr>
            <a:lvl2pPr marL="561741" indent="-280121">
              <a:lnSpc>
                <a:spcPct val="110000"/>
              </a:lnSpc>
              <a:buFont typeface="Lucida Grande"/>
              <a:buChar char="-"/>
              <a:defRPr sz="1372">
                <a:solidFill>
                  <a:schemeClr val="tx1"/>
                </a:solidFill>
              </a:defRPr>
            </a:lvl2pPr>
            <a:lvl3pPr marL="868484" indent="-280121">
              <a:lnSpc>
                <a:spcPct val="110000"/>
              </a:lnSpc>
              <a:buFont typeface="Courier New"/>
              <a:buChar char="o"/>
              <a:defRPr sz="1372">
                <a:solidFill>
                  <a:schemeClr val="tx1"/>
                </a:solidFill>
              </a:defRPr>
            </a:lvl3pPr>
            <a:lvl4pPr marL="1150104" indent="-280121">
              <a:lnSpc>
                <a:spcPct val="110000"/>
              </a:lnSpc>
              <a:buFont typeface="Courier New"/>
              <a:buChar char="o"/>
              <a:defRPr sz="1372">
                <a:solidFill>
                  <a:schemeClr val="tx1"/>
                </a:solidFill>
              </a:defRPr>
            </a:lvl4pPr>
            <a:lvl5pPr marL="1105327" indent="0">
              <a:buFont typeface="Wingdings" charset="2"/>
              <a:buNone/>
              <a:defRPr sz="1372">
                <a:solidFill>
                  <a:schemeClr val="tx1"/>
                </a:solidFill>
              </a:defRPr>
            </a:lvl5pPr>
          </a:lstStyle>
          <a:p>
            <a:pPr lvl="0"/>
            <a:r>
              <a:rPr lang="en-CA" dirty="0"/>
              <a:t>First level</a:t>
            </a:r>
          </a:p>
          <a:p>
            <a:pPr lvl="1"/>
            <a:r>
              <a:rPr lang="en-CA" dirty="0"/>
              <a:t>Second level</a:t>
            </a:r>
          </a:p>
          <a:p>
            <a:pPr lvl="2"/>
            <a:r>
              <a:rPr lang="en-CA" dirty="0"/>
              <a:t>Third level</a:t>
            </a:r>
            <a:endParaRPr lang="en-US" dirty="0"/>
          </a:p>
          <a:p>
            <a:pPr lvl="3"/>
            <a:endParaRPr lang="en-US" dirty="0"/>
          </a:p>
          <a:p>
            <a:pPr lvl="3"/>
            <a:endParaRPr lang="en-CA" dirty="0"/>
          </a:p>
        </p:txBody>
      </p:sp>
      <p:sp>
        <p:nvSpPr>
          <p:cNvPr id="8" name="Text Placeholder 3"/>
          <p:cNvSpPr>
            <a:spLocks noGrp="1"/>
          </p:cNvSpPr>
          <p:nvPr>
            <p:ph type="body" sz="quarter" idx="12"/>
          </p:nvPr>
        </p:nvSpPr>
        <p:spPr>
          <a:xfrm>
            <a:off x="345825" y="784483"/>
            <a:ext cx="5373880" cy="396682"/>
          </a:xfrm>
          <a:prstGeom prst="rect">
            <a:avLst/>
          </a:prstGeom>
        </p:spPr>
        <p:txBody>
          <a:bodyPr vert="horz"/>
          <a:lstStyle>
            <a:lvl1pPr marL="0" indent="0">
              <a:buNone/>
              <a:defRPr sz="2157"/>
            </a:lvl1pPr>
          </a:lstStyle>
          <a:p>
            <a:pPr lvl="0"/>
            <a:r>
              <a:rPr lang="en-CA" dirty="0"/>
              <a:t>Click to edit Master text styles</a:t>
            </a:r>
          </a:p>
        </p:txBody>
      </p:sp>
      <p:sp>
        <p:nvSpPr>
          <p:cNvPr id="6" name="Title 1"/>
          <p:cNvSpPr>
            <a:spLocks noGrp="1"/>
          </p:cNvSpPr>
          <p:nvPr>
            <p:ph type="title"/>
          </p:nvPr>
        </p:nvSpPr>
        <p:spPr>
          <a:xfrm>
            <a:off x="345825" y="257796"/>
            <a:ext cx="12192000" cy="543008"/>
          </a:xfrm>
          <a:prstGeom prst="rect">
            <a:avLst/>
          </a:prstGeom>
        </p:spPr>
        <p:txBody>
          <a:bodyPr lIns="0">
            <a:normAutofit/>
          </a:bodyPr>
          <a:lstStyle>
            <a:lvl1pPr>
              <a:defRPr sz="3137">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434519533"/>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PICTURES_TWO">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198716" y="1179838"/>
            <a:ext cx="5636894" cy="4875001"/>
          </a:xfrm>
          <a:prstGeom prst="rect">
            <a:avLst/>
          </a:prstGeom>
        </p:spPr>
        <p:txBody>
          <a:bodyPr vert="horz"/>
          <a:lstStyle>
            <a:lvl1pPr marL="0" indent="0">
              <a:buNone/>
              <a:defRPr sz="1961">
                <a:solidFill>
                  <a:srgbClr val="002050"/>
                </a:solidFill>
              </a:defRPr>
            </a:lvl1pPr>
          </a:lstStyle>
          <a:p>
            <a:endParaRPr lang="en-US"/>
          </a:p>
        </p:txBody>
      </p:sp>
      <p:sp>
        <p:nvSpPr>
          <p:cNvPr id="5" name="Picture Placeholder 3"/>
          <p:cNvSpPr>
            <a:spLocks noGrp="1"/>
          </p:cNvSpPr>
          <p:nvPr>
            <p:ph type="pic" sz="quarter" idx="11"/>
          </p:nvPr>
        </p:nvSpPr>
        <p:spPr>
          <a:xfrm>
            <a:off x="353371" y="1179838"/>
            <a:ext cx="5636894" cy="4875001"/>
          </a:xfrm>
          <a:prstGeom prst="rect">
            <a:avLst/>
          </a:prstGeom>
        </p:spPr>
        <p:txBody>
          <a:bodyPr vert="horz"/>
          <a:lstStyle>
            <a:lvl1pPr marL="0" indent="0">
              <a:buNone/>
              <a:defRPr sz="1961">
                <a:solidFill>
                  <a:srgbClr val="002050"/>
                </a:solidFill>
              </a:defRPr>
            </a:lvl1pPr>
          </a:lstStyle>
          <a:p>
            <a:endParaRPr lang="en-US"/>
          </a:p>
        </p:txBody>
      </p:sp>
      <p:sp>
        <p:nvSpPr>
          <p:cNvPr id="6" name="Title 1"/>
          <p:cNvSpPr>
            <a:spLocks noGrp="1"/>
          </p:cNvSpPr>
          <p:nvPr>
            <p:ph type="title"/>
          </p:nvPr>
        </p:nvSpPr>
        <p:spPr>
          <a:xfrm>
            <a:off x="345825" y="257796"/>
            <a:ext cx="12192000" cy="543008"/>
          </a:xfrm>
          <a:prstGeom prst="rect">
            <a:avLst/>
          </a:prstGeom>
        </p:spPr>
        <p:txBody>
          <a:bodyPr lIns="0">
            <a:normAutofit/>
          </a:bodyPr>
          <a:lstStyle>
            <a:lvl1pPr>
              <a:defRPr sz="3137">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1597334132"/>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ICTURES_THREE">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8112709" y="1179838"/>
            <a:ext cx="3722900" cy="4875001"/>
          </a:xfrm>
          <a:prstGeom prst="rect">
            <a:avLst/>
          </a:prstGeom>
        </p:spPr>
        <p:txBody>
          <a:bodyPr vert="horz"/>
          <a:lstStyle>
            <a:lvl1pPr marL="0" indent="0">
              <a:buNone/>
              <a:defRPr sz="1961">
                <a:solidFill>
                  <a:srgbClr val="002050"/>
                </a:solidFill>
              </a:defRPr>
            </a:lvl1pPr>
          </a:lstStyle>
          <a:p>
            <a:endParaRPr lang="en-US"/>
          </a:p>
        </p:txBody>
      </p:sp>
      <p:sp>
        <p:nvSpPr>
          <p:cNvPr id="5" name="Picture Placeholder 3"/>
          <p:cNvSpPr>
            <a:spLocks noGrp="1"/>
          </p:cNvSpPr>
          <p:nvPr>
            <p:ph type="pic" sz="quarter" idx="11"/>
          </p:nvPr>
        </p:nvSpPr>
        <p:spPr>
          <a:xfrm>
            <a:off x="4285713" y="1179838"/>
            <a:ext cx="3591838" cy="4875001"/>
          </a:xfrm>
          <a:prstGeom prst="rect">
            <a:avLst/>
          </a:prstGeom>
        </p:spPr>
        <p:txBody>
          <a:bodyPr vert="horz"/>
          <a:lstStyle>
            <a:lvl1pPr marL="0" indent="0">
              <a:buNone/>
              <a:defRPr sz="1961">
                <a:solidFill>
                  <a:srgbClr val="002050"/>
                </a:solidFill>
              </a:defRPr>
            </a:lvl1pPr>
          </a:lstStyle>
          <a:p>
            <a:endParaRPr lang="en-US"/>
          </a:p>
        </p:txBody>
      </p:sp>
      <p:sp>
        <p:nvSpPr>
          <p:cNvPr id="6" name="Picture Placeholder 3"/>
          <p:cNvSpPr>
            <a:spLocks noGrp="1"/>
          </p:cNvSpPr>
          <p:nvPr>
            <p:ph type="pic" sz="quarter" idx="12"/>
          </p:nvPr>
        </p:nvSpPr>
        <p:spPr>
          <a:xfrm>
            <a:off x="340760" y="1179838"/>
            <a:ext cx="3722900" cy="4875001"/>
          </a:xfrm>
          <a:prstGeom prst="rect">
            <a:avLst/>
          </a:prstGeom>
        </p:spPr>
        <p:txBody>
          <a:bodyPr vert="horz"/>
          <a:lstStyle>
            <a:lvl1pPr marL="0" indent="0">
              <a:buNone/>
              <a:defRPr sz="1961">
                <a:solidFill>
                  <a:srgbClr val="002050"/>
                </a:solidFill>
              </a:defRPr>
            </a:lvl1pPr>
          </a:lstStyle>
          <a:p>
            <a:endParaRPr lang="en-US"/>
          </a:p>
        </p:txBody>
      </p:sp>
      <p:sp>
        <p:nvSpPr>
          <p:cNvPr id="9" name="Title 1"/>
          <p:cNvSpPr>
            <a:spLocks noGrp="1"/>
          </p:cNvSpPr>
          <p:nvPr>
            <p:ph type="title"/>
          </p:nvPr>
        </p:nvSpPr>
        <p:spPr>
          <a:xfrm>
            <a:off x="345825" y="257796"/>
            <a:ext cx="12192000" cy="543008"/>
          </a:xfrm>
          <a:prstGeom prst="rect">
            <a:avLst/>
          </a:prstGeom>
        </p:spPr>
        <p:txBody>
          <a:bodyPr lIns="0">
            <a:normAutofit/>
          </a:bodyPr>
          <a:lstStyle>
            <a:lvl1pPr>
              <a:defRPr sz="3137">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2793698815"/>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REFERENCE GRID">
    <p:spTree>
      <p:nvGrpSpPr>
        <p:cNvPr id="1" name=""/>
        <p:cNvGrpSpPr/>
        <p:nvPr/>
      </p:nvGrpSpPr>
      <p:grpSpPr>
        <a:xfrm>
          <a:off x="0" y="0"/>
          <a:ext cx="0" cy="0"/>
          <a:chOff x="0" y="0"/>
          <a:chExt cx="0" cy="0"/>
        </a:xfrm>
      </p:grpSpPr>
      <p:graphicFrame>
        <p:nvGraphicFramePr>
          <p:cNvPr id="2" name="Table 1"/>
          <p:cNvGraphicFramePr>
            <a:graphicFrameLocks noGrp="1"/>
          </p:cNvGraphicFramePr>
          <p:nvPr userDrawn="1"/>
        </p:nvGraphicFramePr>
        <p:xfrm>
          <a:off x="353785" y="1179286"/>
          <a:ext cx="11475360" cy="5343073"/>
        </p:xfrm>
        <a:graphic>
          <a:graphicData uri="http://schemas.openxmlformats.org/drawingml/2006/table">
            <a:tbl>
              <a:tblPr firstRow="1" bandRow="1">
                <a:tableStyleId>{2D5ABB26-0587-4C30-8999-92F81FD0307C}</a:tableStyleId>
              </a:tblPr>
              <a:tblGrid>
                <a:gridCol w="105054">
                  <a:extLst>
                    <a:ext uri="{9D8B030D-6E8A-4147-A177-3AD203B41FA5}">
                      <a16:colId xmlns:a16="http://schemas.microsoft.com/office/drawing/2014/main" val="20000"/>
                    </a:ext>
                  </a:extLst>
                </a:gridCol>
                <a:gridCol w="1704258">
                  <a:extLst>
                    <a:ext uri="{9D8B030D-6E8A-4147-A177-3AD203B41FA5}">
                      <a16:colId xmlns:a16="http://schemas.microsoft.com/office/drawing/2014/main" val="20001"/>
                    </a:ext>
                  </a:extLst>
                </a:gridCol>
                <a:gridCol w="103248">
                  <a:extLst>
                    <a:ext uri="{9D8B030D-6E8A-4147-A177-3AD203B41FA5}">
                      <a16:colId xmlns:a16="http://schemas.microsoft.com/office/drawing/2014/main" val="20002"/>
                    </a:ext>
                  </a:extLst>
                </a:gridCol>
                <a:gridCol w="101590">
                  <a:extLst>
                    <a:ext uri="{9D8B030D-6E8A-4147-A177-3AD203B41FA5}">
                      <a16:colId xmlns:a16="http://schemas.microsoft.com/office/drawing/2014/main" val="20003"/>
                    </a:ext>
                  </a:extLst>
                </a:gridCol>
                <a:gridCol w="1704259">
                  <a:extLst>
                    <a:ext uri="{9D8B030D-6E8A-4147-A177-3AD203B41FA5}">
                      <a16:colId xmlns:a16="http://schemas.microsoft.com/office/drawing/2014/main" val="20004"/>
                    </a:ext>
                  </a:extLst>
                </a:gridCol>
                <a:gridCol w="106711">
                  <a:extLst>
                    <a:ext uri="{9D8B030D-6E8A-4147-A177-3AD203B41FA5}">
                      <a16:colId xmlns:a16="http://schemas.microsoft.com/office/drawing/2014/main" val="20005"/>
                    </a:ext>
                  </a:extLst>
                </a:gridCol>
                <a:gridCol w="106321">
                  <a:extLst>
                    <a:ext uri="{9D8B030D-6E8A-4147-A177-3AD203B41FA5}">
                      <a16:colId xmlns:a16="http://schemas.microsoft.com/office/drawing/2014/main" val="20006"/>
                    </a:ext>
                  </a:extLst>
                </a:gridCol>
                <a:gridCol w="1696064">
                  <a:extLst>
                    <a:ext uri="{9D8B030D-6E8A-4147-A177-3AD203B41FA5}">
                      <a16:colId xmlns:a16="http://schemas.microsoft.com/office/drawing/2014/main" val="20007"/>
                    </a:ext>
                  </a:extLst>
                </a:gridCol>
                <a:gridCol w="110175">
                  <a:extLst>
                    <a:ext uri="{9D8B030D-6E8A-4147-A177-3AD203B41FA5}">
                      <a16:colId xmlns:a16="http://schemas.microsoft.com/office/drawing/2014/main" val="20008"/>
                    </a:ext>
                  </a:extLst>
                </a:gridCol>
                <a:gridCol w="94664">
                  <a:extLst>
                    <a:ext uri="{9D8B030D-6E8A-4147-A177-3AD203B41FA5}">
                      <a16:colId xmlns:a16="http://schemas.microsoft.com/office/drawing/2014/main" val="20009"/>
                    </a:ext>
                  </a:extLst>
                </a:gridCol>
                <a:gridCol w="1712452">
                  <a:extLst>
                    <a:ext uri="{9D8B030D-6E8A-4147-A177-3AD203B41FA5}">
                      <a16:colId xmlns:a16="http://schemas.microsoft.com/office/drawing/2014/main" val="20010"/>
                    </a:ext>
                  </a:extLst>
                </a:gridCol>
                <a:gridCol w="105444">
                  <a:extLst>
                    <a:ext uri="{9D8B030D-6E8A-4147-A177-3AD203B41FA5}">
                      <a16:colId xmlns:a16="http://schemas.microsoft.com/office/drawing/2014/main" val="20011"/>
                    </a:ext>
                  </a:extLst>
                </a:gridCol>
                <a:gridCol w="99394">
                  <a:extLst>
                    <a:ext uri="{9D8B030D-6E8A-4147-A177-3AD203B41FA5}">
                      <a16:colId xmlns:a16="http://schemas.microsoft.com/office/drawing/2014/main" val="20012"/>
                    </a:ext>
                  </a:extLst>
                </a:gridCol>
                <a:gridCol w="1720646">
                  <a:extLst>
                    <a:ext uri="{9D8B030D-6E8A-4147-A177-3AD203B41FA5}">
                      <a16:colId xmlns:a16="http://schemas.microsoft.com/office/drawing/2014/main" val="20013"/>
                    </a:ext>
                  </a:extLst>
                </a:gridCol>
                <a:gridCol w="92520">
                  <a:extLst>
                    <a:ext uri="{9D8B030D-6E8A-4147-A177-3AD203B41FA5}">
                      <a16:colId xmlns:a16="http://schemas.microsoft.com/office/drawing/2014/main" val="20014"/>
                    </a:ext>
                  </a:extLst>
                </a:gridCol>
                <a:gridCol w="104125">
                  <a:extLst>
                    <a:ext uri="{9D8B030D-6E8A-4147-A177-3AD203B41FA5}">
                      <a16:colId xmlns:a16="http://schemas.microsoft.com/office/drawing/2014/main" val="20015"/>
                    </a:ext>
                  </a:extLst>
                </a:gridCol>
                <a:gridCol w="1704258">
                  <a:extLst>
                    <a:ext uri="{9D8B030D-6E8A-4147-A177-3AD203B41FA5}">
                      <a16:colId xmlns:a16="http://schemas.microsoft.com/office/drawing/2014/main" val="20016"/>
                    </a:ext>
                  </a:extLst>
                </a:gridCol>
                <a:gridCol w="104177">
                  <a:extLst>
                    <a:ext uri="{9D8B030D-6E8A-4147-A177-3AD203B41FA5}">
                      <a16:colId xmlns:a16="http://schemas.microsoft.com/office/drawing/2014/main" val="20017"/>
                    </a:ext>
                  </a:extLst>
                </a:gridCol>
              </a:tblGrid>
              <a:tr h="1335768">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extLst>
                  <a:ext uri="{0D108BD9-81ED-4DB2-BD59-A6C34878D82A}">
                    <a16:rowId xmlns:a16="http://schemas.microsoft.com/office/drawing/2014/main" val="10000"/>
                  </a:ext>
                </a:extLst>
              </a:tr>
              <a:tr h="1335768">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extLst>
                  <a:ext uri="{0D108BD9-81ED-4DB2-BD59-A6C34878D82A}">
                    <a16:rowId xmlns:a16="http://schemas.microsoft.com/office/drawing/2014/main" val="10001"/>
                  </a:ext>
                </a:extLst>
              </a:tr>
              <a:tr h="1335768">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extLst>
                  <a:ext uri="{0D108BD9-81ED-4DB2-BD59-A6C34878D82A}">
                    <a16:rowId xmlns:a16="http://schemas.microsoft.com/office/drawing/2014/main" val="10002"/>
                  </a:ext>
                </a:extLst>
              </a:tr>
              <a:tr h="1335768">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grpSp>
        <p:nvGrpSpPr>
          <p:cNvPr id="3" name="Group 2"/>
          <p:cNvGrpSpPr/>
          <p:nvPr userDrawn="1"/>
        </p:nvGrpSpPr>
        <p:grpSpPr>
          <a:xfrm>
            <a:off x="0" y="2"/>
            <a:ext cx="12192000" cy="6857999"/>
            <a:chOff x="0" y="1"/>
            <a:chExt cx="12192000" cy="6857999"/>
          </a:xfrm>
        </p:grpSpPr>
        <p:cxnSp>
          <p:nvCxnSpPr>
            <p:cNvPr id="4" name="Straight Connector 3"/>
            <p:cNvCxnSpPr/>
            <p:nvPr/>
          </p:nvCxnSpPr>
          <p:spPr>
            <a:xfrm>
              <a:off x="0" y="680357"/>
              <a:ext cx="12192000" cy="0"/>
            </a:xfrm>
            <a:prstGeom prst="line">
              <a:avLst/>
            </a:prstGeom>
            <a:ln w="6350" cmpd="sng"/>
            <a:effectLst/>
          </p:spPr>
          <p:style>
            <a:lnRef idx="2">
              <a:schemeClr val="accent1"/>
            </a:lnRef>
            <a:fillRef idx="0">
              <a:schemeClr val="accent1"/>
            </a:fillRef>
            <a:effectRef idx="1">
              <a:schemeClr val="accent1"/>
            </a:effectRef>
            <a:fontRef idx="minor">
              <a:schemeClr val="tx1"/>
            </a:fontRef>
          </p:style>
        </p:cxnSp>
        <p:cxnSp>
          <p:nvCxnSpPr>
            <p:cNvPr id="5" name="Straight Connector 4"/>
            <p:cNvCxnSpPr/>
            <p:nvPr/>
          </p:nvCxnSpPr>
          <p:spPr>
            <a:xfrm flipV="1">
              <a:off x="344714" y="1"/>
              <a:ext cx="0" cy="6857999"/>
            </a:xfrm>
            <a:prstGeom prst="line">
              <a:avLst/>
            </a:prstGeom>
            <a:ln w="6350" cmpd="sng"/>
            <a:effectLst/>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p:nvCxnSpPr>
          <p:spPr>
            <a:xfrm flipV="1">
              <a:off x="11826421" y="1"/>
              <a:ext cx="0" cy="6857999"/>
            </a:xfrm>
            <a:prstGeom prst="line">
              <a:avLst/>
            </a:prstGeom>
            <a:ln w="6350" cmpd="sng"/>
            <a:effectLst/>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a:off x="0" y="6513286"/>
              <a:ext cx="12192000" cy="0"/>
            </a:xfrm>
            <a:prstGeom prst="line">
              <a:avLst/>
            </a:prstGeom>
            <a:ln w="6350" cmpd="sng"/>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46526742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SECTION COVER A">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Rectangle 1"/>
          <p:cNvSpPr/>
          <p:nvPr userDrawn="1"/>
        </p:nvSpPr>
        <p:spPr bwMode="auto">
          <a:xfrm>
            <a:off x="511140" y="1834917"/>
            <a:ext cx="5688071" cy="2201900"/>
          </a:xfrm>
          <a:prstGeom prst="rect">
            <a:avLst/>
          </a:prstGeom>
          <a:solidFill>
            <a:schemeClr val="accent1">
              <a:alpha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8" name="Rectangle 7"/>
          <p:cNvSpPr/>
          <p:nvPr userDrawn="1"/>
        </p:nvSpPr>
        <p:spPr bwMode="auto">
          <a:xfrm>
            <a:off x="0" y="6382887"/>
            <a:ext cx="12192000" cy="47511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3" name="Text Placeholder 2"/>
          <p:cNvSpPr>
            <a:spLocks noGrp="1"/>
          </p:cNvSpPr>
          <p:nvPr>
            <p:ph type="body" sz="quarter" idx="15"/>
          </p:nvPr>
        </p:nvSpPr>
        <p:spPr>
          <a:xfrm>
            <a:off x="537421" y="1873884"/>
            <a:ext cx="5635578" cy="1337220"/>
          </a:xfrm>
          <a:prstGeom prst="rect">
            <a:avLst/>
          </a:prstGeom>
          <a:noFill/>
          <a:ln w="3175" cmpd="sng">
            <a:noFill/>
          </a:ln>
        </p:spPr>
        <p:txBody>
          <a:bodyPr vert="horz"/>
          <a:lstStyle>
            <a:lvl1pPr marL="0" indent="0">
              <a:buNone/>
              <a:defRPr>
                <a:solidFill>
                  <a:srgbClr val="FFFFFF"/>
                </a:solidFill>
              </a:defRPr>
            </a:lvl1pPr>
          </a:lstStyle>
          <a:p>
            <a:pPr lvl="0"/>
            <a:r>
              <a:rPr lang="en-CA"/>
              <a:t>Click to edit Master text</a:t>
            </a:r>
            <a:endParaRPr lang="en-US"/>
          </a:p>
        </p:txBody>
      </p:sp>
      <p:sp>
        <p:nvSpPr>
          <p:cNvPr id="12" name="Text Placeholder 2"/>
          <p:cNvSpPr>
            <a:spLocks noGrp="1"/>
          </p:cNvSpPr>
          <p:nvPr>
            <p:ph type="body" sz="quarter" idx="16"/>
          </p:nvPr>
        </p:nvSpPr>
        <p:spPr>
          <a:xfrm>
            <a:off x="537421" y="3263176"/>
            <a:ext cx="5635578" cy="734320"/>
          </a:xfrm>
          <a:prstGeom prst="rect">
            <a:avLst/>
          </a:prstGeom>
          <a:noFill/>
          <a:ln w="3175" cmpd="sng">
            <a:noFill/>
          </a:ln>
        </p:spPr>
        <p:txBody>
          <a:bodyPr vert="horz" lIns="180000" tIns="180000" rIns="180000" bIns="180000"/>
          <a:lstStyle>
            <a:lvl1pPr marL="0" indent="0">
              <a:buNone/>
              <a:defRPr sz="2353">
                <a:solidFill>
                  <a:srgbClr val="FFFFFF"/>
                </a:solidFill>
              </a:defRPr>
            </a:lvl1pPr>
          </a:lstStyle>
          <a:p>
            <a:pPr lvl="0"/>
            <a:r>
              <a:rPr lang="en-CA"/>
              <a:t>Click to edit Master text</a:t>
            </a:r>
            <a:endParaRPr lang="en-US"/>
          </a:p>
        </p:txBody>
      </p:sp>
      <p:sp>
        <p:nvSpPr>
          <p:cNvPr id="5" name="Rectangle 4">
            <a:extLst>
              <a:ext uri="{FF2B5EF4-FFF2-40B4-BE49-F238E27FC236}">
                <a16:creationId xmlns:a16="http://schemas.microsoft.com/office/drawing/2014/main" id="{042A833D-909E-444F-96A7-F2E4EA6A09FE}"/>
              </a:ext>
            </a:extLst>
          </p:cNvPr>
          <p:cNvSpPr/>
          <p:nvPr userDrawn="1"/>
        </p:nvSpPr>
        <p:spPr bwMode="auto">
          <a:xfrm>
            <a:off x="333153" y="6415318"/>
            <a:ext cx="6149843" cy="29896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179285" bIns="143428" numCol="1" spcCol="0" rtlCol="0" fromWordArt="0" anchor="t" anchorCtr="0" forceAA="0" compatLnSpc="1">
            <a:prstTxWarp prst="textNoShape">
              <a:avLst/>
            </a:prstTxWarp>
            <a:noAutofit/>
          </a:bodyPr>
          <a:lstStyle/>
          <a:p>
            <a:pPr algn="l" defTabSz="914102" fontAlgn="base">
              <a:lnSpc>
                <a:spcPct val="90000"/>
              </a:lnSpc>
              <a:spcBef>
                <a:spcPct val="0"/>
              </a:spcBef>
              <a:spcAft>
                <a:spcPct val="0"/>
              </a:spcAft>
            </a:pPr>
            <a:r>
              <a:rPr lang="en-US" sz="882" b="0" kern="0" dirty="0">
                <a:solidFill>
                  <a:schemeClr val="bg1"/>
                </a:solidFill>
                <a:ea typeface="Segoe UI" pitchFamily="34" charset="0"/>
                <a:cs typeface="Segoe UI" pitchFamily="34" charset="0"/>
              </a:rPr>
              <a:t>SLIDE </a:t>
            </a:r>
            <a:fld id="{EAB63701-41F7-C046-9CA4-19A555B2F4AC}" type="slidenum">
              <a:rPr lang="en-US" sz="882" b="0" kern="0" dirty="0">
                <a:solidFill>
                  <a:schemeClr val="bg1"/>
                </a:solidFill>
                <a:ea typeface="Segoe UI" pitchFamily="34" charset="0"/>
                <a:cs typeface="Segoe UI" pitchFamily="34" charset="0"/>
              </a:rPr>
              <a:pPr algn="l" defTabSz="914102" fontAlgn="base">
                <a:lnSpc>
                  <a:spcPct val="90000"/>
                </a:lnSpc>
                <a:spcBef>
                  <a:spcPct val="0"/>
                </a:spcBef>
                <a:spcAft>
                  <a:spcPct val="0"/>
                </a:spcAft>
              </a:pPr>
              <a:t>‹#›</a:t>
            </a:fld>
            <a:r>
              <a:rPr lang="en-US" sz="882" b="0" kern="0" dirty="0">
                <a:solidFill>
                  <a:schemeClr val="bg1"/>
                </a:solidFill>
                <a:ea typeface="Segoe UI" pitchFamily="34" charset="0"/>
                <a:cs typeface="Segoe UI" pitchFamily="34" charset="0"/>
              </a:rPr>
              <a:t>   </a:t>
            </a:r>
            <a:r>
              <a:rPr lang="en-US" sz="882" b="0" kern="0" dirty="0">
                <a:solidFill>
                  <a:srgbClr val="00ABEC"/>
                </a:solidFill>
                <a:ea typeface="Segoe UI" pitchFamily="34" charset="0"/>
                <a:cs typeface="Segoe UI" pitchFamily="34" charset="0"/>
              </a:rPr>
              <a:t>MICROSOFT CONFIDENTIAL – FOR INTERNAL USE ONLY</a:t>
            </a: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10621555" y="170387"/>
            <a:ext cx="1344995" cy="288158"/>
          </a:xfrm>
          <a:prstGeom prst="rect">
            <a:avLst/>
          </a:prstGeom>
        </p:spPr>
      </p:pic>
    </p:spTree>
    <p:extLst>
      <p:ext uri="{BB962C8B-B14F-4D97-AF65-F5344CB8AC3E}">
        <p14:creationId xmlns:p14="http://schemas.microsoft.com/office/powerpoint/2010/main" val="1218871003"/>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6_Title Slide">
    <p:bg>
      <p:bgPr>
        <a:solidFill>
          <a:schemeClr val="bg1"/>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F50DA79B-5EAE-4285-B6C0-1F487C8CA14C}"/>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r="-988"/>
          <a:stretch/>
        </p:blipFill>
        <p:spPr>
          <a:xfrm>
            <a:off x="-161611" y="-53197"/>
            <a:ext cx="12515222" cy="6964393"/>
          </a:xfrm>
          <a:prstGeom prst="rect">
            <a:avLst/>
          </a:prstGeom>
        </p:spPr>
      </p:pic>
      <p:pic>
        <p:nvPicPr>
          <p:cNvPr id="10" name="Picture 9"/>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176387" y="196647"/>
            <a:ext cx="1828799" cy="672712"/>
          </a:xfrm>
          <a:prstGeom prst="rect">
            <a:avLst/>
          </a:prstGeom>
        </p:spPr>
      </p:pic>
      <p:sp>
        <p:nvSpPr>
          <p:cNvPr id="18" name="Rectangle 17"/>
          <p:cNvSpPr/>
          <p:nvPr/>
        </p:nvSpPr>
        <p:spPr>
          <a:xfrm>
            <a:off x="1949302" y="5446206"/>
            <a:ext cx="10242698" cy="1400179"/>
          </a:xfrm>
          <a:prstGeom prst="rect">
            <a:avLst/>
          </a:prstGeom>
          <a:solidFill>
            <a:schemeClr val="accent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itle 1"/>
          <p:cNvSpPr>
            <a:spLocks noGrp="1"/>
          </p:cNvSpPr>
          <p:nvPr>
            <p:ph type="ctrTitle"/>
          </p:nvPr>
        </p:nvSpPr>
        <p:spPr>
          <a:xfrm>
            <a:off x="1949302" y="5439884"/>
            <a:ext cx="10242698" cy="799204"/>
          </a:xfrm>
        </p:spPr>
        <p:txBody>
          <a:bodyPr anchor="ctr">
            <a:normAutofit/>
          </a:bodyPr>
          <a:lstStyle>
            <a:lvl1pPr algn="l">
              <a:defRPr sz="4800">
                <a:solidFill>
                  <a:schemeClr val="bg1"/>
                </a:solidFill>
              </a:defRPr>
            </a:lvl1pPr>
          </a:lstStyle>
          <a:p>
            <a:r>
              <a:rPr lang="en-US" dirty="0"/>
              <a:t>Click to edit Master title style</a:t>
            </a:r>
          </a:p>
        </p:txBody>
      </p:sp>
      <p:sp>
        <p:nvSpPr>
          <p:cNvPr id="21" name="Subtitle 2"/>
          <p:cNvSpPr>
            <a:spLocks noGrp="1"/>
          </p:cNvSpPr>
          <p:nvPr>
            <p:ph type="subTitle" idx="1"/>
          </p:nvPr>
        </p:nvSpPr>
        <p:spPr>
          <a:xfrm>
            <a:off x="1949302" y="6296078"/>
            <a:ext cx="10242698" cy="730550"/>
          </a:xfrm>
        </p:spPr>
        <p:txBody>
          <a:bodyPr anchor="ctr">
            <a:normAutofit/>
          </a:bodyPr>
          <a:lstStyle>
            <a:lvl1pPr marL="0" indent="0" algn="l">
              <a:buNone/>
              <a:defRPr sz="3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9" name="Subtitle 2"/>
          <p:cNvSpPr txBox="1">
            <a:spLocks/>
          </p:cNvSpPr>
          <p:nvPr userDrawn="1"/>
        </p:nvSpPr>
        <p:spPr>
          <a:xfrm>
            <a:off x="0" y="5445558"/>
            <a:ext cx="1952625" cy="1724025"/>
          </a:xfrm>
          <a:prstGeom prst="rect">
            <a:avLst/>
          </a:prstGeom>
          <a:solidFill>
            <a:schemeClr val="accent1"/>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sz="800" dirty="0">
              <a:solidFill>
                <a:schemeClr val="bg1"/>
              </a:solidFill>
              <a:latin typeface="Segoe UI Light" panose="020B0502040204020203" pitchFamily="34" charset="0"/>
              <a:cs typeface="Segoe UI Light" panose="020B0502040204020203" pitchFamily="34" charset="0"/>
            </a:endParaRPr>
          </a:p>
          <a:p>
            <a:pPr marL="0" indent="0">
              <a:buNone/>
            </a:pPr>
            <a:r>
              <a:rPr lang="en-GB" dirty="0">
                <a:solidFill>
                  <a:schemeClr val="bg1"/>
                </a:solidFill>
                <a:latin typeface="Segoe UI Light" panose="020B0502040204020203" pitchFamily="34" charset="0"/>
                <a:cs typeface="Segoe UI Light" panose="020B0502040204020203" pitchFamily="34" charset="0"/>
              </a:rPr>
              <a:t>CloudCore</a:t>
            </a:r>
          </a:p>
        </p:txBody>
      </p:sp>
    </p:spTree>
    <p:custDataLst>
      <p:tags r:id="rId1"/>
    </p:custDataLst>
    <p:extLst>
      <p:ext uri="{BB962C8B-B14F-4D97-AF65-F5344CB8AC3E}">
        <p14:creationId xmlns:p14="http://schemas.microsoft.com/office/powerpoint/2010/main" val="424122484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4572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572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12" name="Picture 11">
            <a:extLst>
              <a:ext uri="{FF2B5EF4-FFF2-40B4-BE49-F238E27FC236}">
                <a16:creationId xmlns:a16="http://schemas.microsoft.com/office/drawing/2014/main" id="{99F328AE-26F0-42B9-988D-535B1145C96D}"/>
              </a:ext>
            </a:extLst>
          </p:cNvPr>
          <p:cNvPicPr>
            <a:picLocks noChangeAspect="1"/>
          </p:cNvPicPr>
          <p:nvPr userDrawn="1"/>
        </p:nvPicPr>
        <p:blipFill>
          <a:blip r:embed="rId3"/>
          <a:stretch>
            <a:fillRect/>
          </a:stretch>
        </p:blipFill>
        <p:spPr>
          <a:xfrm>
            <a:off x="6250758" y="800100"/>
            <a:ext cx="5024485" cy="5257800"/>
          </a:xfrm>
          <a:prstGeom prst="rect">
            <a:avLst/>
          </a:prstGeom>
        </p:spPr>
      </p:pic>
    </p:spTree>
    <p:extLst>
      <p:ext uri="{BB962C8B-B14F-4D97-AF65-F5344CB8AC3E}">
        <p14:creationId xmlns:p14="http://schemas.microsoft.com/office/powerpoint/2010/main" val="258491061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52270E26-89BA-4369-9EF4-1B9EBAA3D00B}"/>
              </a:ext>
            </a:extLst>
          </p:cNvPr>
          <p:cNvSpPr/>
          <p:nvPr userDrawn="1"/>
        </p:nvSpPr>
        <p:spPr bwMode="auto">
          <a:xfrm>
            <a:off x="5334000" y="0"/>
            <a:ext cx="6858000" cy="6858000"/>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9" name="MS logo gray - EMF" descr="Microsoft logo, gray text version">
            <a:extLst>
              <a:ext uri="{FF2B5EF4-FFF2-40B4-BE49-F238E27FC236}">
                <a16:creationId xmlns:a16="http://schemas.microsoft.com/office/drawing/2014/main" id="{D03FE64B-525F-4B73-8C45-B4BC3BAD6A2D}"/>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10" name="Picture 9">
            <a:extLst>
              <a:ext uri="{FF2B5EF4-FFF2-40B4-BE49-F238E27FC236}">
                <a16:creationId xmlns:a16="http://schemas.microsoft.com/office/drawing/2014/main" id="{95964678-FE6C-4226-A11B-8D452DA7808C}"/>
              </a:ext>
            </a:extLst>
          </p:cNvPr>
          <p:cNvPicPr>
            <a:picLocks noChangeAspect="1"/>
          </p:cNvPicPr>
          <p:nvPr userDrawn="1"/>
        </p:nvPicPr>
        <p:blipFill>
          <a:blip r:embed="rId3"/>
          <a:stretch>
            <a:fillRect/>
          </a:stretch>
        </p:blipFill>
        <p:spPr>
          <a:xfrm>
            <a:off x="6250758" y="800100"/>
            <a:ext cx="5024485" cy="5257800"/>
          </a:xfrm>
          <a:prstGeom prst="rect">
            <a:avLst/>
          </a:prstGeom>
        </p:spPr>
      </p:pic>
    </p:spTree>
    <p:extLst>
      <p:ext uri="{BB962C8B-B14F-4D97-AF65-F5344CB8AC3E}">
        <p14:creationId xmlns:p14="http://schemas.microsoft.com/office/powerpoint/2010/main" val="27263871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8" name="Rectangle 7">
            <a:extLst>
              <a:ext uri="{FF2B5EF4-FFF2-40B4-BE49-F238E27FC236}">
                <a16:creationId xmlns:a16="http://schemas.microsoft.com/office/drawing/2014/main" id="{9D026004-6E63-4034-A1B0-34BE8CEF3D76}"/>
              </a:ext>
            </a:extLst>
          </p:cNvPr>
          <p:cNvSpPr/>
          <p:nvPr userDrawn="1"/>
        </p:nvSpPr>
        <p:spPr bwMode="auto">
          <a:xfrm>
            <a:off x="5334000" y="0"/>
            <a:ext cx="6858000" cy="6858000"/>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240D"/>
              </a:solidFill>
              <a:ea typeface="Segoe UI" pitchFamily="34" charset="0"/>
              <a:cs typeface="Segoe UI" pitchFamily="34" charset="0"/>
            </a:endParaRPr>
          </a:p>
        </p:txBody>
      </p:sp>
      <p:pic>
        <p:nvPicPr>
          <p:cNvPr id="12" name="Picture 11">
            <a:extLst>
              <a:ext uri="{FF2B5EF4-FFF2-40B4-BE49-F238E27FC236}">
                <a16:creationId xmlns:a16="http://schemas.microsoft.com/office/drawing/2014/main" id="{5FC1A9B4-AD16-4E53-919C-38204BAF9E3C}"/>
              </a:ext>
            </a:extLst>
          </p:cNvPr>
          <p:cNvPicPr>
            <a:picLocks noChangeAspect="1"/>
          </p:cNvPicPr>
          <p:nvPr userDrawn="1"/>
        </p:nvPicPr>
        <p:blipFill>
          <a:blip r:embed="rId3"/>
          <a:stretch>
            <a:fillRect/>
          </a:stretch>
        </p:blipFill>
        <p:spPr>
          <a:xfrm>
            <a:off x="6250758" y="800100"/>
            <a:ext cx="5024485" cy="5257800"/>
          </a:xfrm>
          <a:prstGeom prst="rect">
            <a:avLst/>
          </a:prstGeom>
        </p:spPr>
      </p:pic>
    </p:spTree>
    <p:extLst>
      <p:ext uri="{BB962C8B-B14F-4D97-AF65-F5344CB8AC3E}">
        <p14:creationId xmlns:p14="http://schemas.microsoft.com/office/powerpoint/2010/main" val="8735964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2"/>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17313253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8215936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2219867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6653944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0728481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71892927"/>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1830686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normAutofit/>
          </a:bodyPr>
          <a:lstStyle>
            <a:lvl1pPr>
              <a:defRPr sz="4000"/>
            </a:lvl1pPr>
          </a:lstStyle>
          <a:p>
            <a:r>
              <a:rPr lang="en-US" dirty="0"/>
              <a:t>Click to edit Master title style</a:t>
            </a:r>
          </a:p>
        </p:txBody>
      </p:sp>
      <p:sp>
        <p:nvSpPr>
          <p:cNvPr id="4" name="Content Placeholder 3"/>
          <p:cNvSpPr>
            <a:spLocks noGrp="1"/>
          </p:cNvSpPr>
          <p:nvPr>
            <p:ph sz="half" idx="2"/>
          </p:nvPr>
        </p:nvSpPr>
        <p:spPr>
          <a:xfrm>
            <a:off x="839788" y="1690688"/>
            <a:ext cx="10515600" cy="3684588"/>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ustDataLst>
      <p:tags r:id="rId1"/>
    </p:custDataLst>
    <p:extLst>
      <p:ext uri="{BB962C8B-B14F-4D97-AF65-F5344CB8AC3E}">
        <p14:creationId xmlns:p14="http://schemas.microsoft.com/office/powerpoint/2010/main" val="143037530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00949658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892727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9750241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6331436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59104CAE-91B8-4A7E-9F8E-214C5F880932}"/>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25676212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62713203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0" y="0"/>
            <a:ext cx="12192000" cy="1000664"/>
          </a:xfrm>
          <a:solidFill>
            <a:srgbClr val="0070C0"/>
          </a:solidFill>
        </p:spPr>
        <p:txBody>
          <a:bodyPr anchor="b"/>
          <a:lstStyle>
            <a:lvl1pPr algn="l">
              <a:defRPr sz="6000">
                <a:solidFill>
                  <a:schemeClr val="bg1"/>
                </a:solidFill>
              </a:defRPr>
            </a:lvl1pPr>
          </a:lstStyle>
          <a:p>
            <a:r>
              <a:rPr lang="en-US" dirty="0"/>
              <a:t> Click to edit Master title style</a:t>
            </a:r>
          </a:p>
        </p:txBody>
      </p:sp>
    </p:spTree>
    <p:extLst>
      <p:ext uri="{BB962C8B-B14F-4D97-AF65-F5344CB8AC3E}">
        <p14:creationId xmlns:p14="http://schemas.microsoft.com/office/powerpoint/2010/main" val="232886610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1_TITLE AND SUBHEA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45825" y="784483"/>
            <a:ext cx="5373880" cy="331950"/>
          </a:xfrm>
          <a:prstGeom prst="rect">
            <a:avLst/>
          </a:prstGeom>
        </p:spPr>
        <p:txBody>
          <a:bodyPr vert="horz"/>
          <a:lstStyle>
            <a:lvl1pPr marL="0" indent="0">
              <a:buNone/>
              <a:defRPr sz="2157"/>
            </a:lvl1pPr>
          </a:lstStyle>
          <a:p>
            <a:pPr lvl="0"/>
            <a:r>
              <a:rPr lang="en-CA" dirty="0"/>
              <a:t>Click to edit Master text styles</a:t>
            </a:r>
          </a:p>
        </p:txBody>
      </p:sp>
      <p:sp>
        <p:nvSpPr>
          <p:cNvPr id="6" name="Title 1"/>
          <p:cNvSpPr>
            <a:spLocks noGrp="1"/>
          </p:cNvSpPr>
          <p:nvPr>
            <p:ph type="title"/>
          </p:nvPr>
        </p:nvSpPr>
        <p:spPr>
          <a:xfrm>
            <a:off x="345825" y="257796"/>
            <a:ext cx="12192000" cy="543008"/>
          </a:xfrm>
          <a:prstGeom prst="rect">
            <a:avLst/>
          </a:prstGeom>
        </p:spPr>
        <p:txBody>
          <a:bodyPr lIns="0">
            <a:normAutofit/>
          </a:bodyPr>
          <a:lstStyle>
            <a:lvl1pPr>
              <a:defRPr sz="3137">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3012978372"/>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cSld name="Bulleted Layout">
    <p:bg bwMode="black">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solidFill>
                  <a:schemeClr val="tx2"/>
                </a:soli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519250" y="1447801"/>
            <a:ext cx="11151917" cy="2609945"/>
          </a:xfrm>
        </p:spPr>
        <p:txBody>
          <a:bodyPr/>
          <a:lstStyle>
            <a:lvl1pPr marL="460190" indent="-460190">
              <a:buClr>
                <a:srgbClr val="FFFFFF"/>
              </a:buClr>
              <a:buSzPct val="70000"/>
              <a:buFontTx/>
              <a:buBlip>
                <a:blip r:embed="rId2"/>
              </a:buBlip>
              <a:defRPr sz="4000">
                <a:solidFill>
                  <a:schemeClr val="accent2"/>
                </a:solidFill>
              </a:defRPr>
            </a:lvl1pPr>
            <a:lvl2pPr marL="855328" indent="-395137">
              <a:buClr>
                <a:srgbClr val="FFFFFF"/>
              </a:buClr>
              <a:buSzPct val="70000"/>
              <a:buFontTx/>
              <a:buBlip>
                <a:blip r:embed="rId2"/>
              </a:buBlip>
              <a:defRPr sz="3200">
                <a:solidFill>
                  <a:schemeClr val="tx2"/>
                </a:solidFill>
              </a:defRPr>
            </a:lvl2pPr>
            <a:lvl3pPr marL="1258398" indent="-403071">
              <a:buClr>
                <a:srgbClr val="FFFFFF"/>
              </a:buClr>
              <a:buSzPct val="70000"/>
              <a:buFontTx/>
              <a:buBlip>
                <a:blip r:embed="rId2"/>
              </a:buBlip>
              <a:defRPr sz="2800">
                <a:solidFill>
                  <a:schemeClr val="tx2"/>
                </a:solidFill>
              </a:defRPr>
            </a:lvl3pPr>
            <a:lvl4pPr marL="1604328" indent="-345938">
              <a:buClr>
                <a:srgbClr val="FFFFFF"/>
              </a:buClr>
              <a:buSzPct val="70000"/>
              <a:buFontTx/>
              <a:buBlip>
                <a:blip r:embed="rId2"/>
              </a:buBlip>
              <a:defRPr sz="2400">
                <a:solidFill>
                  <a:schemeClr val="tx2"/>
                </a:solidFill>
              </a:defRPr>
            </a:lvl4pPr>
            <a:lvl5pPr marL="1940755" indent="-336418">
              <a:buClr>
                <a:srgbClr val="FFFFFF"/>
              </a:buClr>
              <a:buSzPct val="70000"/>
              <a:buFontTx/>
              <a:buBlip>
                <a:blip r:embed="rId2"/>
              </a:buBlip>
              <a:defRPr sz="2400">
                <a:solidFill>
                  <a:schemeClr val="tx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40976749"/>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4_HEADLINE ONLY">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695C438-517B-4132-8E1E-259A169A43C2}"/>
              </a:ext>
            </a:extLst>
          </p:cNvPr>
          <p:cNvSpPr>
            <a:spLocks noGrp="1"/>
          </p:cNvSpPr>
          <p:nvPr>
            <p:ph type="sldNum" sz="quarter" idx="15"/>
          </p:nvPr>
        </p:nvSpPr>
        <p:spPr/>
        <p:txBody>
          <a:bodyPr/>
          <a:lstStyle/>
          <a:p>
            <a:fld id="{6917C22C-C5D7-4539-A137-217872CE6377}" type="slidenum">
              <a:rPr lang="en-US" smtClean="0"/>
              <a:pPr/>
              <a:t>‹#›</a:t>
            </a:fld>
            <a:endParaRPr lang="en-US"/>
          </a:p>
        </p:txBody>
      </p:sp>
      <p:sp>
        <p:nvSpPr>
          <p:cNvPr id="3" name="Title 2">
            <a:extLst>
              <a:ext uri="{FF2B5EF4-FFF2-40B4-BE49-F238E27FC236}">
                <a16:creationId xmlns:a16="http://schemas.microsoft.com/office/drawing/2014/main" id="{AD4DB4ED-7B2F-4B70-B22E-53488F1C87DE}"/>
              </a:ext>
            </a:extLst>
          </p:cNvPr>
          <p:cNvSpPr>
            <a:spLocks noGrp="1"/>
          </p:cNvSpPr>
          <p:nvPr>
            <p:ph type="title" hasCustomPrompt="1"/>
          </p:nvPr>
        </p:nvSpPr>
        <p:spPr>
          <a:xfrm>
            <a:off x="387059" y="335067"/>
            <a:ext cx="10819784" cy="1143000"/>
          </a:xfrm>
        </p:spPr>
        <p:txBody>
          <a:bodyPr vert="horz" lIns="0" tIns="0" rIns="0" bIns="0" rtlCol="0" anchor="t" anchorCtr="0">
            <a:noAutofit/>
          </a:bodyPr>
          <a:lstStyle>
            <a:lvl1pPr>
              <a:defRPr lang="en-US" b="0">
                <a:gradFill>
                  <a:gsLst>
                    <a:gs pos="0">
                      <a:schemeClr val="tx1"/>
                    </a:gs>
                    <a:gs pos="100000">
                      <a:schemeClr val="tx1"/>
                    </a:gs>
                  </a:gsLst>
                  <a:lin ang="5400000" scaled="1"/>
                </a:gradFill>
              </a:defRPr>
            </a:lvl1pPr>
          </a:lstStyle>
          <a:p>
            <a:pPr lvl="0">
              <a:buClrTx/>
            </a:pPr>
            <a:r>
              <a:rPr lang="en-US"/>
              <a:t>Headline</a:t>
            </a:r>
          </a:p>
        </p:txBody>
      </p:sp>
    </p:spTree>
    <p:extLst>
      <p:ext uri="{BB962C8B-B14F-4D97-AF65-F5344CB8AC3E}">
        <p14:creationId xmlns:p14="http://schemas.microsoft.com/office/powerpoint/2010/main" val="314756684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560836" y="1777006"/>
            <a:ext cx="11070327"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a:extLst>
              <a:ext uri="{FF2B5EF4-FFF2-40B4-BE49-F238E27FC236}">
                <a16:creationId xmlns:a16="http://schemas.microsoft.com/office/drawing/2014/main" id="{574C1A17-BB5F-4E36-B3DA-902953CC73CD}"/>
              </a:ext>
            </a:extLst>
          </p:cNvPr>
          <p:cNvSpPr>
            <a:spLocks noGrp="1"/>
          </p:cNvSpPr>
          <p:nvPr>
            <p:ph type="title"/>
          </p:nvPr>
        </p:nvSpPr>
        <p:spPr>
          <a:xfrm>
            <a:off x="560836" y="345029"/>
            <a:ext cx="10792963" cy="900968"/>
          </a:xfrm>
        </p:spPr>
        <p:txBody>
          <a:bodyPr>
            <a:normAutofit/>
          </a:bodyPr>
          <a:lstStyle>
            <a:lvl1pPr>
              <a:defRPr sz="4000"/>
            </a:lvl1pPr>
          </a:lstStyle>
          <a:p>
            <a:r>
              <a:rPr lang="en-US" dirty="0"/>
              <a:t>Click to edit Master title style</a:t>
            </a:r>
            <a:endParaRPr lang="en-GB" dirty="0"/>
          </a:p>
        </p:txBody>
      </p:sp>
    </p:spTree>
    <p:custDataLst>
      <p:tags r:id="rId1"/>
    </p:custDataLst>
    <p:extLst>
      <p:ext uri="{BB962C8B-B14F-4D97-AF65-F5344CB8AC3E}">
        <p14:creationId xmlns:p14="http://schemas.microsoft.com/office/powerpoint/2010/main" val="38495257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a:xfrm>
            <a:off x="230275" y="244544"/>
            <a:ext cx="10515600" cy="1325563"/>
          </a:xfrm>
        </p:spPr>
        <p:txBody>
          <a:bodyPr>
            <a:normAutofit/>
          </a:bodyPr>
          <a:lstStyle>
            <a:lvl1pPr>
              <a:defRPr sz="4000"/>
            </a:lvl1pPr>
          </a:lstStyle>
          <a:p>
            <a:r>
              <a:rPr lang="en-US" dirty="0"/>
              <a:t>Click to edit Master title style</a:t>
            </a:r>
          </a:p>
        </p:txBody>
      </p:sp>
      <p:sp>
        <p:nvSpPr>
          <p:cNvPr id="4" name="Text Placeholder 3"/>
          <p:cNvSpPr>
            <a:spLocks noGrp="1"/>
          </p:cNvSpPr>
          <p:nvPr>
            <p:ph type="body" sz="quarter" idx="10"/>
          </p:nvPr>
        </p:nvSpPr>
        <p:spPr>
          <a:xfrm>
            <a:off x="307879" y="2502822"/>
            <a:ext cx="5378548" cy="2486578"/>
          </a:xfrm>
        </p:spPr>
        <p:txBody>
          <a:bodyPr/>
          <a:lstStyle>
            <a:lvl1pPr marL="281623" indent="-281623">
              <a:spcBef>
                <a:spcPts val="1200"/>
              </a:spcBef>
              <a:buClr>
                <a:schemeClr val="tx1"/>
              </a:buClr>
              <a:buFont typeface="Arial" pitchFamily="34" charset="0"/>
              <a:buChar char="•"/>
              <a:defRPr sz="3528"/>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82851" y="2502822"/>
            <a:ext cx="5378548" cy="2486578"/>
          </a:xfrm>
        </p:spPr>
        <p:txBody>
          <a:bodyPr/>
          <a:lstStyle>
            <a:lvl1pPr marL="281623" indent="-281623">
              <a:spcBef>
                <a:spcPts val="1200"/>
              </a:spcBef>
              <a:buClr>
                <a:schemeClr val="tx1"/>
              </a:buClr>
              <a:buFont typeface="Arial" pitchFamily="34" charset="0"/>
              <a:buChar char="•"/>
              <a:defRPr sz="3528"/>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ustDataLst>
      <p:tags r:id="rId1"/>
    </p:custDataLst>
    <p:extLst>
      <p:ext uri="{BB962C8B-B14F-4D97-AF65-F5344CB8AC3E}">
        <p14:creationId xmlns:p14="http://schemas.microsoft.com/office/powerpoint/2010/main" val="20142681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custDataLst>
      <p:tags r:id="rId1"/>
    </p:custDataLst>
    <p:extLst>
      <p:ext uri="{BB962C8B-B14F-4D97-AF65-F5344CB8AC3E}">
        <p14:creationId xmlns:p14="http://schemas.microsoft.com/office/powerpoint/2010/main" val="41891078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5210332" y="2044109"/>
            <a:ext cx="6644745" cy="4351338"/>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534090"/>
            <a:ext cx="4420256" cy="6323910"/>
          </a:xfrm>
          <a:prstGeom prst="rect">
            <a:avLst/>
          </a:prstGeom>
        </p:spPr>
      </p:pic>
      <p:sp>
        <p:nvSpPr>
          <p:cNvPr id="2" name="Title 1"/>
          <p:cNvSpPr>
            <a:spLocks noGrp="1"/>
          </p:cNvSpPr>
          <p:nvPr>
            <p:ph type="title"/>
          </p:nvPr>
        </p:nvSpPr>
        <p:spPr>
          <a:xfrm>
            <a:off x="0" y="365125"/>
            <a:ext cx="12192000" cy="1325563"/>
          </a:xfrm>
          <a:solidFill>
            <a:schemeClr val="accent1"/>
          </a:solidFill>
        </p:spPr>
        <p:txBody>
          <a:bodyPr/>
          <a:lstStyle>
            <a:lvl1pPr>
              <a:defRPr>
                <a:solidFill>
                  <a:schemeClr val="bg1"/>
                </a:solidFill>
              </a:defRPr>
            </a:lvl1pPr>
          </a:lstStyle>
          <a:p>
            <a:r>
              <a:rPr lang="en-US"/>
              <a:t>Click to edit Master title style</a:t>
            </a:r>
            <a:endParaRPr lang="en-US" dirty="0"/>
          </a:p>
        </p:txBody>
      </p:sp>
    </p:spTree>
    <p:custDataLst>
      <p:tags r:id="rId1"/>
    </p:custDataLst>
    <p:extLst>
      <p:ext uri="{BB962C8B-B14F-4D97-AF65-F5344CB8AC3E}">
        <p14:creationId xmlns:p14="http://schemas.microsoft.com/office/powerpoint/2010/main" val="20213689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1690688"/>
            <a:ext cx="3992451" cy="5167312"/>
          </a:xfrm>
          <a:prstGeom prst="rect">
            <a:avLst/>
          </a:prstGeom>
        </p:spPr>
      </p:pic>
      <p:sp>
        <p:nvSpPr>
          <p:cNvPr id="3" name="Content Placeholder 2"/>
          <p:cNvSpPr>
            <a:spLocks noGrp="1"/>
          </p:cNvSpPr>
          <p:nvPr>
            <p:ph idx="1"/>
          </p:nvPr>
        </p:nvSpPr>
        <p:spPr>
          <a:xfrm>
            <a:off x="4709054" y="1825625"/>
            <a:ext cx="6644745" cy="4351338"/>
          </a:xfrm>
        </p:spPr>
        <p:txBody>
          <a:bodyPr/>
          <a:lstStyle>
            <a:lvl1pPr marL="0" indent="0">
              <a:buNone/>
              <a:defRPr/>
            </a:lvl1pPr>
            <a:lvl2pPr marL="457200" indent="0">
              <a:buFont typeface="Arial" panose="020B0604020202020204" pitchFamily="34" charse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a:xfrm>
            <a:off x="0" y="365125"/>
            <a:ext cx="12192000" cy="1325563"/>
          </a:xfrm>
          <a:solidFill>
            <a:schemeClr val="accent1"/>
          </a:solidFill>
        </p:spPr>
        <p:txBody>
          <a:bodyPr/>
          <a:lstStyle>
            <a:lvl1pPr>
              <a:defRPr>
                <a:solidFill>
                  <a:schemeClr val="bg1"/>
                </a:solidFill>
              </a:defRPr>
            </a:lvl1pPr>
          </a:lstStyle>
          <a:p>
            <a:r>
              <a:rPr lang="en-US"/>
              <a:t>Click to edit Master title style</a:t>
            </a:r>
            <a:endParaRPr lang="en-US" dirty="0"/>
          </a:p>
        </p:txBody>
      </p:sp>
    </p:spTree>
    <p:custDataLst>
      <p:tags r:id="rId1"/>
    </p:custDataLst>
    <p:extLst>
      <p:ext uri="{BB962C8B-B14F-4D97-AF65-F5344CB8AC3E}">
        <p14:creationId xmlns:p14="http://schemas.microsoft.com/office/powerpoint/2010/main" val="1781295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ags" Target="../tags/tag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theme" Target="../theme/theme2.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image" Target="../media/image8.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3" Type="http://schemas.openxmlformats.org/officeDocument/2006/relationships/slideLayout" Target="../slideLayouts/slideLayout32.xml"/><Relationship Id="rId21" Type="http://schemas.openxmlformats.org/officeDocument/2006/relationships/theme" Target="../theme/theme3.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9"/>
    </p:custDataLst>
    <p:extLst>
      <p:ext uri="{BB962C8B-B14F-4D97-AF65-F5344CB8AC3E}">
        <p14:creationId xmlns:p14="http://schemas.microsoft.com/office/powerpoint/2010/main" val="4106551106"/>
      </p:ext>
    </p:extLst>
  </p:cSld>
  <p:clrMap bg1="lt1" tx1="dk1" bg2="lt2" tx2="dk2" accent1="accent1" accent2="accent2" accent3="accent3" accent4="accent4" accent5="accent5" accent6="accent6" hlink="hlink" folHlink="folHlink"/>
  <p:sldLayoutIdLst>
    <p:sldLayoutId id="2147483708" r:id="rId1"/>
    <p:sldLayoutId id="2147483799" r:id="rId2"/>
    <p:sldLayoutId id="2147483800" r:id="rId3"/>
    <p:sldLayoutId id="2147483740" r:id="rId4"/>
    <p:sldLayoutId id="2147483804" r:id="rId5"/>
    <p:sldLayoutId id="2147483802" r:id="rId6"/>
    <p:sldLayoutId id="2147483739" r:id="rId7"/>
    <p:sldLayoutId id="2147483721" r:id="rId8"/>
    <p:sldLayoutId id="2147483722" r:id="rId9"/>
    <p:sldLayoutId id="2147483728" r:id="rId10"/>
    <p:sldLayoutId id="2147483737" r:id="rId11"/>
    <p:sldLayoutId id="2147483742" r:id="rId12"/>
    <p:sldLayoutId id="2147483806" r:id="rId13"/>
    <p:sldLayoutId id="2147483821" r:id="rId14"/>
    <p:sldLayoutId id="2147483826" r:id="rId15"/>
    <p:sldLayoutId id="2147483827" r:id="rId16"/>
    <p:sldLayoutId id="2147483850" r:id="rId1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42A833D-909E-444F-96A7-F2E4EA6A09FE}"/>
              </a:ext>
            </a:extLst>
          </p:cNvPr>
          <p:cNvSpPr/>
          <p:nvPr userDrawn="1"/>
        </p:nvSpPr>
        <p:spPr bwMode="auto">
          <a:xfrm>
            <a:off x="333153" y="6527383"/>
            <a:ext cx="6149843" cy="29896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179285" bIns="143428" numCol="1" spcCol="0" rtlCol="0" fromWordArt="0" anchor="t" anchorCtr="0" forceAA="0" compatLnSpc="1">
            <a:prstTxWarp prst="textNoShape">
              <a:avLst/>
            </a:prstTxWarp>
            <a:noAutofit/>
          </a:bodyPr>
          <a:lstStyle/>
          <a:p>
            <a:pPr algn="l" defTabSz="914102" fontAlgn="base">
              <a:lnSpc>
                <a:spcPct val="90000"/>
              </a:lnSpc>
              <a:spcBef>
                <a:spcPct val="0"/>
              </a:spcBef>
              <a:spcAft>
                <a:spcPct val="0"/>
              </a:spcAft>
            </a:pPr>
            <a:r>
              <a:rPr lang="en-US" sz="882" b="0" kern="0" dirty="0">
                <a:solidFill>
                  <a:schemeClr val="tx1"/>
                </a:solidFill>
                <a:ea typeface="Segoe UI" pitchFamily="34" charset="0"/>
                <a:cs typeface="Segoe UI" pitchFamily="34" charset="0"/>
              </a:rPr>
              <a:t>SLIDE </a:t>
            </a:r>
            <a:fld id="{EAB63701-41F7-C046-9CA4-19A555B2F4AC}" type="slidenum">
              <a:rPr lang="en-US" sz="882" b="0" kern="0" dirty="0">
                <a:solidFill>
                  <a:schemeClr val="tx1"/>
                </a:solidFill>
                <a:ea typeface="Segoe UI" pitchFamily="34" charset="0"/>
                <a:cs typeface="Segoe UI" pitchFamily="34" charset="0"/>
              </a:rPr>
              <a:pPr algn="l" defTabSz="914102" fontAlgn="base">
                <a:lnSpc>
                  <a:spcPct val="90000"/>
                </a:lnSpc>
                <a:spcBef>
                  <a:spcPct val="0"/>
                </a:spcBef>
                <a:spcAft>
                  <a:spcPct val="0"/>
                </a:spcAft>
              </a:pPr>
              <a:t>‹#›</a:t>
            </a:fld>
            <a:r>
              <a:rPr lang="en-US" sz="882" b="0" kern="0" dirty="0">
                <a:solidFill>
                  <a:schemeClr val="tx1"/>
                </a:solidFill>
                <a:ea typeface="Segoe UI" pitchFamily="34" charset="0"/>
                <a:cs typeface="Segoe UI" pitchFamily="34" charset="0"/>
              </a:rPr>
              <a:t>   </a:t>
            </a:r>
            <a:r>
              <a:rPr lang="en-US" sz="882" b="0" kern="0" dirty="0">
                <a:solidFill>
                  <a:srgbClr val="00ABEC"/>
                </a:solidFill>
                <a:ea typeface="Segoe UI" pitchFamily="34" charset="0"/>
                <a:cs typeface="Segoe UI" pitchFamily="34" charset="0"/>
              </a:rPr>
              <a:t>MICROSOFT CONFIDENTIAL – FOR INTERNAL USE ONLY</a:t>
            </a:r>
          </a:p>
        </p:txBody>
      </p:sp>
      <p:pic>
        <p:nvPicPr>
          <p:cNvPr id="5" name="Picture 4" descr="cloud_logo.png"/>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11310611" y="6479494"/>
            <a:ext cx="690057" cy="314710"/>
          </a:xfrm>
          <a:prstGeom prst="rect">
            <a:avLst/>
          </a:prstGeom>
        </p:spPr>
      </p:pic>
      <p:sp>
        <p:nvSpPr>
          <p:cNvPr id="2" name="TextBox 1"/>
          <p:cNvSpPr txBox="1"/>
          <p:nvPr userDrawn="1"/>
        </p:nvSpPr>
        <p:spPr>
          <a:xfrm>
            <a:off x="10142923" y="6527383"/>
            <a:ext cx="1416671" cy="347034"/>
          </a:xfrm>
          <a:prstGeom prst="rect">
            <a:avLst/>
          </a:prstGeom>
        </p:spPr>
        <p:txBody>
          <a:bodyPr vert="horz" wrap="square" lIns="89642" tIns="89642" rIns="89642" bIns="89642" rtlCol="0" anchor="t">
            <a:spAutoFit/>
          </a:bodyPr>
          <a:lstStyle/>
          <a:p>
            <a:pPr marL="0" marR="0" lvl="0" indent="0" algn="l" defTabSz="1088392" rtl="0" eaLnBrk="1" fontAlgn="auto" latinLnBrk="0" hangingPunct="1">
              <a:lnSpc>
                <a:spcPct val="100000"/>
              </a:lnSpc>
              <a:spcBef>
                <a:spcPts val="0"/>
              </a:spcBef>
              <a:spcAft>
                <a:spcPts val="0"/>
              </a:spcAft>
              <a:buClrTx/>
              <a:buSzTx/>
              <a:buFontTx/>
              <a:buNone/>
              <a:tabLst/>
              <a:defRPr/>
            </a:pPr>
            <a:r>
              <a:rPr lang="en-US" sz="1078" b="0" kern="0" dirty="0">
                <a:solidFill>
                  <a:srgbClr val="00ABEC"/>
                </a:solidFill>
                <a:ea typeface="Segoe UI" pitchFamily="34" charset="0"/>
                <a:cs typeface="Segoe UI" pitchFamily="34" charset="0"/>
              </a:rPr>
              <a:t>Azure Boot Camp</a:t>
            </a:r>
            <a:endParaRPr lang="en-US" sz="1568" dirty="0">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440919394"/>
      </p:ext>
    </p:extLst>
  </p:cSld>
  <p:clrMap bg1="lt1" tx1="dk1" bg2="lt2" tx2="dk2" accent1="accent1" accent2="accent2" accent3="accent3" accent4="accent4" accent5="accent5" accent6="accent6" hlink="hlink" folHlink="folHlink"/>
  <p:sldLayoutIdLst>
    <p:sldLayoutId id="2147483809" r:id="rId1"/>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 id="2147483818" r:id="rId10"/>
    <p:sldLayoutId id="2147483819" r:id="rId11"/>
    <p:sldLayoutId id="2147483820" r:id="rId12"/>
  </p:sldLayoutIdLst>
  <p:transition>
    <p:fade/>
  </p:transition>
  <p:hf hdr="0" dt="0"/>
  <p:txStyles>
    <p:titleStyle>
      <a:lvl1pPr marL="0" algn="l" defTabSz="1087896" rtl="0" eaLnBrk="1" latinLnBrk="0" hangingPunct="1">
        <a:lnSpc>
          <a:spcPct val="90000"/>
        </a:lnSpc>
        <a:spcBef>
          <a:spcPct val="0"/>
        </a:spcBef>
        <a:buNone/>
        <a:defRPr lang="en-US" sz="4000" kern="1200" spc="-58" baseline="0" dirty="0">
          <a:solidFill>
            <a:srgbClr val="505050"/>
          </a:solidFill>
          <a:latin typeface="Segoe UI Light" pitchFamily="34" charset="0"/>
          <a:ea typeface="Segoe UI" pitchFamily="34" charset="0"/>
          <a:cs typeface="Segoe UI" pitchFamily="34" charset="0"/>
        </a:defRPr>
      </a:lvl1pPr>
    </p:titleStyle>
    <p:bodyStyle>
      <a:lvl1pPr marL="190392" indent="-190392" algn="l" defTabSz="1087896" rtl="0" eaLnBrk="1" latinLnBrk="0" hangingPunct="1">
        <a:spcBef>
          <a:spcPct val="20000"/>
        </a:spcBef>
        <a:buClr>
          <a:srgbClr val="0072C6"/>
        </a:buClr>
        <a:buSzPct val="100000"/>
        <a:buFont typeface="Wingdings" pitchFamily="2" charset="2"/>
        <a:buChar char="§"/>
        <a:defRPr sz="2400" kern="1200">
          <a:solidFill>
            <a:srgbClr val="0072C6"/>
          </a:solidFill>
          <a:latin typeface="Segoe UI" pitchFamily="34" charset="0"/>
          <a:ea typeface="Segoe UI" pitchFamily="34" charset="0"/>
          <a:cs typeface="Segoe UI" pitchFamily="34" charset="0"/>
        </a:defRPr>
      </a:lvl1pPr>
      <a:lvl2pPr marL="475979" indent="-194358" algn="l" defTabSz="1087896" rtl="0" eaLnBrk="1" latinLnBrk="0" hangingPunct="1">
        <a:spcBef>
          <a:spcPct val="20000"/>
        </a:spcBef>
        <a:buFont typeface="Arial" pitchFamily="34" charset="0"/>
        <a:buChar char="–"/>
        <a:defRPr sz="1800" kern="1200">
          <a:solidFill>
            <a:srgbClr val="505050"/>
          </a:solidFill>
          <a:latin typeface="Segoe UI" pitchFamily="34" charset="0"/>
          <a:ea typeface="Segoe UI" pitchFamily="34" charset="0"/>
          <a:cs typeface="Segoe UI" pitchFamily="34" charset="0"/>
        </a:defRPr>
      </a:lvl2pPr>
      <a:lvl3pPr marL="761566" indent="-173202" algn="l" defTabSz="1087896" rtl="0" eaLnBrk="1" latinLnBrk="0" hangingPunct="1">
        <a:spcBef>
          <a:spcPct val="20000"/>
        </a:spcBef>
        <a:buFont typeface="Arial" pitchFamily="34" charset="0"/>
        <a:buChar char="•"/>
        <a:defRPr sz="1600" kern="1200">
          <a:solidFill>
            <a:srgbClr val="505050"/>
          </a:solidFill>
          <a:latin typeface="Segoe UI" pitchFamily="34" charset="0"/>
          <a:ea typeface="Segoe UI" pitchFamily="34" charset="0"/>
          <a:cs typeface="Segoe UI" pitchFamily="34" charset="0"/>
        </a:defRPr>
      </a:lvl3pPr>
      <a:lvl4pPr marL="1047153" indent="-177170" algn="l" defTabSz="1087896" rtl="0" eaLnBrk="1" latinLnBrk="0" hangingPunct="1">
        <a:spcBef>
          <a:spcPct val="20000"/>
        </a:spcBef>
        <a:buFont typeface="Arial" pitchFamily="34" charset="0"/>
        <a:buChar char="–"/>
        <a:defRPr sz="1400" kern="1200">
          <a:solidFill>
            <a:srgbClr val="505050"/>
          </a:solidFill>
          <a:latin typeface="Segoe UI" pitchFamily="34" charset="0"/>
          <a:ea typeface="Segoe UI" pitchFamily="34" charset="0"/>
          <a:cs typeface="Segoe UI" pitchFamily="34" charset="0"/>
        </a:defRPr>
      </a:lvl4pPr>
      <a:lvl5pPr marL="1285142" indent="-179814" algn="l" defTabSz="1087896" rtl="0" eaLnBrk="1" latinLnBrk="0" hangingPunct="1">
        <a:spcBef>
          <a:spcPct val="20000"/>
        </a:spcBef>
        <a:buFont typeface="Arial" pitchFamily="34" charset="0"/>
        <a:buChar char="»"/>
        <a:defRPr sz="1400" kern="1200">
          <a:solidFill>
            <a:srgbClr val="505050"/>
          </a:solidFill>
          <a:latin typeface="Segoe UI" pitchFamily="34" charset="0"/>
          <a:ea typeface="Segoe UI" pitchFamily="34" charset="0"/>
          <a:cs typeface="Segoe UI" pitchFamily="34" charset="0"/>
        </a:defRPr>
      </a:lvl5pPr>
      <a:lvl6pPr marL="2991716" indent="-271973" algn="l" defTabSz="1087896" rtl="0" eaLnBrk="1" latinLnBrk="0" hangingPunct="1">
        <a:spcBef>
          <a:spcPct val="20000"/>
        </a:spcBef>
        <a:buFont typeface="Arial" pitchFamily="34" charset="0"/>
        <a:buChar char="•"/>
        <a:defRPr sz="2500" kern="1200">
          <a:solidFill>
            <a:schemeClr val="tx1"/>
          </a:solidFill>
          <a:latin typeface="+mn-lt"/>
          <a:ea typeface="+mn-ea"/>
          <a:cs typeface="+mn-cs"/>
        </a:defRPr>
      </a:lvl6pPr>
      <a:lvl7pPr marL="3535663" indent="-271973" algn="l" defTabSz="1087896" rtl="0" eaLnBrk="1" latinLnBrk="0" hangingPunct="1">
        <a:spcBef>
          <a:spcPct val="20000"/>
        </a:spcBef>
        <a:buFont typeface="Arial" pitchFamily="34" charset="0"/>
        <a:buChar char="•"/>
        <a:defRPr sz="2500" kern="1200">
          <a:solidFill>
            <a:schemeClr val="tx1"/>
          </a:solidFill>
          <a:latin typeface="+mn-lt"/>
          <a:ea typeface="+mn-ea"/>
          <a:cs typeface="+mn-cs"/>
        </a:defRPr>
      </a:lvl7pPr>
      <a:lvl8pPr marL="4079613" indent="-271973" algn="l" defTabSz="1087896" rtl="0" eaLnBrk="1" latinLnBrk="0" hangingPunct="1">
        <a:spcBef>
          <a:spcPct val="20000"/>
        </a:spcBef>
        <a:buFont typeface="Arial" pitchFamily="34" charset="0"/>
        <a:buChar char="•"/>
        <a:defRPr sz="2500" kern="1200">
          <a:solidFill>
            <a:schemeClr val="tx1"/>
          </a:solidFill>
          <a:latin typeface="+mn-lt"/>
          <a:ea typeface="+mn-ea"/>
          <a:cs typeface="+mn-cs"/>
        </a:defRPr>
      </a:lvl8pPr>
      <a:lvl9pPr marL="4623560" indent="-271973" algn="l" defTabSz="1087896" rtl="0" eaLnBrk="1" latinLnBrk="0" hangingPunct="1">
        <a:spcBef>
          <a:spcPct val="20000"/>
        </a:spcBef>
        <a:buFont typeface="Arial" pitchFamily="34" charset="0"/>
        <a:buChar char="•"/>
        <a:defRPr sz="2500" kern="1200">
          <a:solidFill>
            <a:schemeClr val="tx1"/>
          </a:solidFill>
          <a:latin typeface="+mn-lt"/>
          <a:ea typeface="+mn-ea"/>
          <a:cs typeface="+mn-cs"/>
        </a:defRPr>
      </a:lvl9pPr>
    </p:bodyStyle>
    <p:otherStyle>
      <a:defPPr>
        <a:defRPr lang="en-US"/>
      </a:defPPr>
      <a:lvl1pPr marL="0" algn="l" defTabSz="1087896" rtl="0" eaLnBrk="1" latinLnBrk="0" hangingPunct="1">
        <a:defRPr sz="2200" kern="1200">
          <a:solidFill>
            <a:schemeClr val="tx1"/>
          </a:solidFill>
          <a:latin typeface="+mn-lt"/>
          <a:ea typeface="+mn-ea"/>
          <a:cs typeface="+mn-cs"/>
        </a:defRPr>
      </a:lvl1pPr>
      <a:lvl2pPr marL="543949" algn="l" defTabSz="1087896" rtl="0" eaLnBrk="1" latinLnBrk="0" hangingPunct="1">
        <a:defRPr sz="2200" kern="1200">
          <a:solidFill>
            <a:schemeClr val="tx1"/>
          </a:solidFill>
          <a:latin typeface="+mn-lt"/>
          <a:ea typeface="+mn-ea"/>
          <a:cs typeface="+mn-cs"/>
        </a:defRPr>
      </a:lvl2pPr>
      <a:lvl3pPr marL="1087896" algn="l" defTabSz="1087896" rtl="0" eaLnBrk="1" latinLnBrk="0" hangingPunct="1">
        <a:defRPr sz="2200" kern="1200">
          <a:solidFill>
            <a:schemeClr val="tx1"/>
          </a:solidFill>
          <a:latin typeface="+mn-lt"/>
          <a:ea typeface="+mn-ea"/>
          <a:cs typeface="+mn-cs"/>
        </a:defRPr>
      </a:lvl3pPr>
      <a:lvl4pPr marL="1631846" algn="l" defTabSz="1087896" rtl="0" eaLnBrk="1" latinLnBrk="0" hangingPunct="1">
        <a:defRPr sz="2200" kern="1200">
          <a:solidFill>
            <a:schemeClr val="tx1"/>
          </a:solidFill>
          <a:latin typeface="+mn-lt"/>
          <a:ea typeface="+mn-ea"/>
          <a:cs typeface="+mn-cs"/>
        </a:defRPr>
      </a:lvl4pPr>
      <a:lvl5pPr marL="2175793" algn="l" defTabSz="1087896" rtl="0" eaLnBrk="1" latinLnBrk="0" hangingPunct="1">
        <a:defRPr sz="2200" kern="1200">
          <a:solidFill>
            <a:schemeClr val="tx1"/>
          </a:solidFill>
          <a:latin typeface="+mn-lt"/>
          <a:ea typeface="+mn-ea"/>
          <a:cs typeface="+mn-cs"/>
        </a:defRPr>
      </a:lvl5pPr>
      <a:lvl6pPr marL="2719741" algn="l" defTabSz="1087896" rtl="0" eaLnBrk="1" latinLnBrk="0" hangingPunct="1">
        <a:defRPr sz="2200" kern="1200">
          <a:solidFill>
            <a:schemeClr val="tx1"/>
          </a:solidFill>
          <a:latin typeface="+mn-lt"/>
          <a:ea typeface="+mn-ea"/>
          <a:cs typeface="+mn-cs"/>
        </a:defRPr>
      </a:lvl6pPr>
      <a:lvl7pPr marL="3263689" algn="l" defTabSz="1087896" rtl="0" eaLnBrk="1" latinLnBrk="0" hangingPunct="1">
        <a:defRPr sz="2200" kern="1200">
          <a:solidFill>
            <a:schemeClr val="tx1"/>
          </a:solidFill>
          <a:latin typeface="+mn-lt"/>
          <a:ea typeface="+mn-ea"/>
          <a:cs typeface="+mn-cs"/>
        </a:defRPr>
      </a:lvl7pPr>
      <a:lvl8pPr marL="3807638" algn="l" defTabSz="1087896" rtl="0" eaLnBrk="1" latinLnBrk="0" hangingPunct="1">
        <a:defRPr sz="2200" kern="1200">
          <a:solidFill>
            <a:schemeClr val="tx1"/>
          </a:solidFill>
          <a:latin typeface="+mn-lt"/>
          <a:ea typeface="+mn-ea"/>
          <a:cs typeface="+mn-cs"/>
        </a:defRPr>
      </a:lvl8pPr>
      <a:lvl9pPr marL="4351586" algn="l" defTabSz="1087896" rtl="0" eaLnBrk="1" latinLnBrk="0" hangingPunct="1">
        <a:defRPr sz="22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728625376"/>
      </p:ext>
    </p:extLst>
  </p:cSld>
  <p:clrMap bg1="lt1" tx1="dk1" bg2="lt2" tx2="dk2" accent1="accent1" accent2="accent2" accent3="accent3" accent4="accent4" accent5="accent5" accent6="accent6" hlink="hlink" folHlink="folHlink"/>
  <p:sldLayoutIdLst>
    <p:sldLayoutId id="2147483829" r:id="rId1"/>
    <p:sldLayoutId id="2147483830" r:id="rId2"/>
    <p:sldLayoutId id="2147483831" r:id="rId3"/>
    <p:sldLayoutId id="2147483832" r:id="rId4"/>
    <p:sldLayoutId id="2147483833" r:id="rId5"/>
    <p:sldLayoutId id="2147483834" r:id="rId6"/>
    <p:sldLayoutId id="2147483835" r:id="rId7"/>
    <p:sldLayoutId id="2147483836" r:id="rId8"/>
    <p:sldLayoutId id="2147483837" r:id="rId9"/>
    <p:sldLayoutId id="2147483838" r:id="rId10"/>
    <p:sldLayoutId id="2147483839" r:id="rId11"/>
    <p:sldLayoutId id="2147483840" r:id="rId12"/>
    <p:sldLayoutId id="2147483841" r:id="rId13"/>
    <p:sldLayoutId id="2147483842" r:id="rId14"/>
    <p:sldLayoutId id="2147483843" r:id="rId15"/>
    <p:sldLayoutId id="2147483844" r:id="rId16"/>
    <p:sldLayoutId id="2147483845" r:id="rId17"/>
    <p:sldLayoutId id="2147483847" r:id="rId18"/>
    <p:sldLayoutId id="2147483848" r:id="rId19"/>
    <p:sldLayoutId id="2147483849" r:id="rId20"/>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tags" Target="../tags/tag1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7.xml"/><Relationship Id="rId1" Type="http://schemas.openxmlformats.org/officeDocument/2006/relationships/tags" Target="../tags/tag16.xml"/><Relationship Id="rId5" Type="http://schemas.openxmlformats.org/officeDocument/2006/relationships/image" Target="../media/image21.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3.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10.xml"/><Relationship Id="rId4" Type="http://schemas.openxmlformats.org/officeDocument/2006/relationships/hyperlink" Target="https://aka.ms/CloudCoresurvey" TargetMode="Externa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5.xml"/><Relationship Id="rId1" Type="http://schemas.openxmlformats.org/officeDocument/2006/relationships/slideLayout" Target="../slideLayouts/slideLayout17.xml"/><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5.xml"/><Relationship Id="rId4" Type="http://schemas.openxmlformats.org/officeDocument/2006/relationships/hyperlink" Target="https://www.pei.com/2017/12/office-365-microsoft-teams/"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7.xml"/><Relationship Id="rId1" Type="http://schemas.openxmlformats.org/officeDocument/2006/relationships/slideLayout" Target="../slideLayouts/slideLayout17.xml"/><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GB" dirty="0"/>
              <a:t>Business Applications</a:t>
            </a:r>
          </a:p>
        </p:txBody>
      </p:sp>
      <p:sp>
        <p:nvSpPr>
          <p:cNvPr id="5" name="Subtitle 4"/>
          <p:cNvSpPr>
            <a:spLocks noGrp="1"/>
          </p:cNvSpPr>
          <p:nvPr>
            <p:ph type="subTitle" idx="1"/>
          </p:nvPr>
        </p:nvSpPr>
        <p:spPr/>
        <p:txBody>
          <a:bodyPr>
            <a:normAutofit fontScale="77500" lnSpcReduction="20000"/>
          </a:bodyPr>
          <a:lstStyle/>
          <a:p>
            <a:r>
              <a:rPr lang="en-GB" dirty="0"/>
              <a:t>Dynamics 365 and Power Platform: Extending the Power Platform</a:t>
            </a:r>
          </a:p>
        </p:txBody>
      </p:sp>
    </p:spTree>
    <p:custDataLst>
      <p:tags r:id="rId1"/>
    </p:custDataLst>
    <p:extLst>
      <p:ext uri="{BB962C8B-B14F-4D97-AF65-F5344CB8AC3E}">
        <p14:creationId xmlns:p14="http://schemas.microsoft.com/office/powerpoint/2010/main" val="11209207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C051F37B-0B6C-4DF6-A8F8-D23908780F5E}"/>
              </a:ext>
            </a:extLst>
          </p:cNvPr>
          <p:cNvSpPr>
            <a:spLocks noGrp="1"/>
          </p:cNvSpPr>
          <p:nvPr>
            <p:ph idx="1"/>
          </p:nvPr>
        </p:nvSpPr>
        <p:spPr/>
        <p:txBody>
          <a:bodyPr/>
          <a:lstStyle/>
          <a:p>
            <a:pPr marL="457200" indent="-457200">
              <a:buFont typeface="Wingdings" panose="05000000000000000000" pitchFamily="2" charset="2"/>
              <a:buChar char="q"/>
            </a:pPr>
            <a:r>
              <a:rPr lang="en-US" b="1" i="1" dirty="0"/>
              <a:t>How do you think DevOps changes the dynamic of IT Leaders?</a:t>
            </a:r>
          </a:p>
          <a:p>
            <a:pPr marL="457200" indent="-457200">
              <a:buFont typeface="Wingdings" panose="05000000000000000000" pitchFamily="2" charset="2"/>
              <a:buChar char="q"/>
            </a:pPr>
            <a:endParaRPr lang="en-US" b="1" i="1" dirty="0"/>
          </a:p>
          <a:p>
            <a:pPr marL="457200" indent="-457200">
              <a:buFont typeface="Wingdings" panose="05000000000000000000" pitchFamily="2" charset="2"/>
              <a:buChar char="q"/>
            </a:pPr>
            <a:r>
              <a:rPr lang="en-US" b="1" i="1" dirty="0"/>
              <a:t>Can you articulate the Azure/Microsoft DevOps story?</a:t>
            </a:r>
          </a:p>
          <a:p>
            <a:endParaRPr lang="en-US" b="1" i="1" dirty="0"/>
          </a:p>
        </p:txBody>
      </p:sp>
      <p:sp>
        <p:nvSpPr>
          <p:cNvPr id="3" name="Title 2">
            <a:extLst>
              <a:ext uri="{FF2B5EF4-FFF2-40B4-BE49-F238E27FC236}">
                <a16:creationId xmlns:a16="http://schemas.microsoft.com/office/drawing/2014/main" id="{EE636B91-CDFB-4301-950E-1E37C95B0A41}"/>
              </a:ext>
            </a:extLst>
          </p:cNvPr>
          <p:cNvSpPr>
            <a:spLocks noGrp="1"/>
          </p:cNvSpPr>
          <p:nvPr>
            <p:ph type="title"/>
          </p:nvPr>
        </p:nvSpPr>
        <p:spPr/>
        <p:txBody>
          <a:bodyPr/>
          <a:lstStyle/>
          <a:p>
            <a:r>
              <a:rPr lang="en-US" dirty="0"/>
              <a:t>Discussion Point</a:t>
            </a:r>
          </a:p>
        </p:txBody>
      </p:sp>
    </p:spTree>
    <p:extLst>
      <p:ext uri="{BB962C8B-B14F-4D97-AF65-F5344CB8AC3E}">
        <p14:creationId xmlns:p14="http://schemas.microsoft.com/office/powerpoint/2010/main" val="7688617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F904F1B-B921-488C-8411-5A3AC10CA06C}"/>
              </a:ext>
            </a:extLst>
          </p:cNvPr>
          <p:cNvPicPr>
            <a:picLocks noChangeAspect="1"/>
          </p:cNvPicPr>
          <p:nvPr/>
        </p:nvPicPr>
        <p:blipFill>
          <a:blip r:embed="rId4"/>
          <a:stretch>
            <a:fillRect/>
          </a:stretch>
        </p:blipFill>
        <p:spPr>
          <a:xfrm>
            <a:off x="0" y="365125"/>
            <a:ext cx="12192000" cy="1322832"/>
          </a:xfrm>
          <a:prstGeom prst="rect">
            <a:avLst/>
          </a:prstGeom>
        </p:spPr>
      </p:pic>
      <p:sp>
        <p:nvSpPr>
          <p:cNvPr id="3" name="Title 2"/>
          <p:cNvSpPr>
            <a:spLocks noGrp="1"/>
          </p:cNvSpPr>
          <p:nvPr>
            <p:ph type="title"/>
          </p:nvPr>
        </p:nvSpPr>
        <p:spPr/>
        <p:txBody>
          <a:bodyPr/>
          <a:lstStyle/>
          <a:p>
            <a:r>
              <a:rPr lang="en-GB" dirty="0">
                <a:solidFill>
                  <a:schemeClr val="bg1"/>
                </a:solidFill>
              </a:rPr>
              <a:t>Whiteboard Design Session</a:t>
            </a:r>
          </a:p>
        </p:txBody>
      </p:sp>
      <p:sp>
        <p:nvSpPr>
          <p:cNvPr id="2" name="Content Placeholder 1"/>
          <p:cNvSpPr>
            <a:spLocks noGrp="1"/>
          </p:cNvSpPr>
          <p:nvPr>
            <p:ph idx="4294967295"/>
          </p:nvPr>
        </p:nvSpPr>
        <p:spPr>
          <a:xfrm>
            <a:off x="838200" y="1858402"/>
            <a:ext cx="7858328" cy="4814771"/>
          </a:xfrm>
        </p:spPr>
        <p:txBody>
          <a:bodyPr>
            <a:normAutofit/>
          </a:bodyPr>
          <a:lstStyle/>
          <a:p>
            <a:pPr marL="0" indent="0">
              <a:buNone/>
            </a:pPr>
            <a:r>
              <a:rPr lang="en-US" dirty="0"/>
              <a:t>Design a collaborative Microsoft 365 environment that includes Power Platform and Dynamics 365 integrations.</a:t>
            </a:r>
            <a:endParaRPr lang="en-US" sz="4400" dirty="0"/>
          </a:p>
        </p:txBody>
      </p:sp>
      <p:pic>
        <p:nvPicPr>
          <p:cNvPr id="6" name="Picture 5">
            <a:extLst>
              <a:ext uri="{FF2B5EF4-FFF2-40B4-BE49-F238E27FC236}">
                <a16:creationId xmlns:a16="http://schemas.microsoft.com/office/drawing/2014/main" id="{EB364ACA-B723-442D-B76F-9DE9CA1308B0}"/>
              </a:ext>
            </a:extLst>
          </p:cNvPr>
          <p:cNvPicPr/>
          <p:nvPr/>
        </p:nvPicPr>
        <p:blipFill>
          <a:blip r:embed="rId5">
            <a:extLst>
              <a:ext uri="{28A0092B-C50C-407E-A947-70E740481C1C}">
                <a14:useLocalDpi xmlns:a14="http://schemas.microsoft.com/office/drawing/2010/main" val="0"/>
              </a:ext>
            </a:extLst>
          </a:blip>
          <a:stretch>
            <a:fillRect/>
          </a:stretch>
        </p:blipFill>
        <p:spPr>
          <a:xfrm>
            <a:off x="8959441" y="2891506"/>
            <a:ext cx="2586236" cy="2506759"/>
          </a:xfrm>
          <a:prstGeom prst="rect">
            <a:avLst/>
          </a:prstGeom>
        </p:spPr>
      </p:pic>
    </p:spTree>
    <p:custDataLst>
      <p:tags r:id="rId1"/>
    </p:custDataLst>
    <p:extLst>
      <p:ext uri="{BB962C8B-B14F-4D97-AF65-F5344CB8AC3E}">
        <p14:creationId xmlns:p14="http://schemas.microsoft.com/office/powerpoint/2010/main" val="31286061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90F4991-E84A-422A-9DB2-191A53CFC8E1}"/>
              </a:ext>
            </a:extLst>
          </p:cNvPr>
          <p:cNvSpPr>
            <a:spLocks noGrp="1"/>
          </p:cNvSpPr>
          <p:nvPr>
            <p:ph type="body" sz="quarter" idx="15"/>
          </p:nvPr>
        </p:nvSpPr>
        <p:spPr/>
        <p:txBody>
          <a:bodyPr/>
          <a:lstStyle/>
          <a:p>
            <a:r>
              <a:rPr lang="en-US" sz="4000" dirty="0"/>
              <a:t>Long Break</a:t>
            </a:r>
          </a:p>
        </p:txBody>
      </p:sp>
      <p:sp>
        <p:nvSpPr>
          <p:cNvPr id="3" name="Text Placeholder 2">
            <a:extLst>
              <a:ext uri="{FF2B5EF4-FFF2-40B4-BE49-F238E27FC236}">
                <a16:creationId xmlns:a16="http://schemas.microsoft.com/office/drawing/2014/main" id="{03FE006B-6A8B-4031-8FAE-404CE4C87D18}"/>
              </a:ext>
            </a:extLst>
          </p:cNvPr>
          <p:cNvSpPr>
            <a:spLocks noGrp="1"/>
          </p:cNvSpPr>
          <p:nvPr>
            <p:ph type="body" sz="quarter" idx="16"/>
          </p:nvPr>
        </p:nvSpPr>
        <p:spPr>
          <a:xfrm>
            <a:off x="537421" y="3263176"/>
            <a:ext cx="5635578" cy="734320"/>
          </a:xfrm>
        </p:spPr>
        <p:txBody>
          <a:bodyPr/>
          <a:lstStyle/>
          <a:p>
            <a:r>
              <a:rPr lang="en-US" sz="2100" dirty="0"/>
              <a:t>Please return to the session by 12:00pm PT</a:t>
            </a:r>
          </a:p>
        </p:txBody>
      </p:sp>
    </p:spTree>
    <p:extLst>
      <p:ext uri="{BB962C8B-B14F-4D97-AF65-F5344CB8AC3E}">
        <p14:creationId xmlns:p14="http://schemas.microsoft.com/office/powerpoint/2010/main" val="4110811174"/>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E568B79-8B6B-400C-BE47-CE8CC599B933}"/>
              </a:ext>
            </a:extLst>
          </p:cNvPr>
          <p:cNvSpPr/>
          <p:nvPr/>
        </p:nvSpPr>
        <p:spPr>
          <a:xfrm>
            <a:off x="0" y="0"/>
            <a:ext cx="6274676"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4" name="Title 3">
            <a:extLst>
              <a:ext uri="{FF2B5EF4-FFF2-40B4-BE49-F238E27FC236}">
                <a16:creationId xmlns:a16="http://schemas.microsoft.com/office/drawing/2014/main" id="{939180A0-F839-4230-94FC-CBCB185436B9}"/>
              </a:ext>
            </a:extLst>
          </p:cNvPr>
          <p:cNvSpPr>
            <a:spLocks noGrp="1"/>
          </p:cNvSpPr>
          <p:nvPr>
            <p:ph type="title"/>
          </p:nvPr>
        </p:nvSpPr>
        <p:spPr/>
        <p:txBody>
          <a:bodyPr/>
          <a:lstStyle/>
          <a:p>
            <a:r>
              <a:rPr lang="en-US" dirty="0">
                <a:solidFill>
                  <a:schemeClr val="bg1"/>
                </a:solidFill>
              </a:rPr>
              <a:t>Team Challenge</a:t>
            </a:r>
          </a:p>
        </p:txBody>
      </p:sp>
      <p:sp>
        <p:nvSpPr>
          <p:cNvPr id="2" name="Text Placeholder 1">
            <a:extLst>
              <a:ext uri="{FF2B5EF4-FFF2-40B4-BE49-F238E27FC236}">
                <a16:creationId xmlns:a16="http://schemas.microsoft.com/office/drawing/2014/main" id="{9B13F76E-EBFF-405E-89F5-6CBCB5CB2D6D}"/>
              </a:ext>
            </a:extLst>
          </p:cNvPr>
          <p:cNvSpPr>
            <a:spLocks noGrp="1"/>
          </p:cNvSpPr>
          <p:nvPr>
            <p:ph type="body" sz="quarter" idx="4294967295"/>
          </p:nvPr>
        </p:nvSpPr>
        <p:spPr>
          <a:xfrm>
            <a:off x="231227" y="2055813"/>
            <a:ext cx="5373688" cy="3178120"/>
          </a:xfrm>
        </p:spPr>
        <p:txBody>
          <a:bodyPr>
            <a:normAutofit fontScale="92500" lnSpcReduction="10000"/>
          </a:bodyPr>
          <a:lstStyle/>
          <a:p>
            <a:pPr marL="0" indent="0">
              <a:spcBef>
                <a:spcPct val="0"/>
              </a:spcBef>
              <a:buNone/>
            </a:pPr>
            <a:r>
              <a:rPr lang="en-US" sz="4400" dirty="0">
                <a:solidFill>
                  <a:schemeClr val="bg1"/>
                </a:solidFill>
                <a:latin typeface="+mj-lt"/>
                <a:ea typeface="+mj-ea"/>
                <a:cs typeface="+mj-cs"/>
              </a:rPr>
              <a:t>Delivering a collaborative Microsoft 365 environment that includes power platform and D365 integrations.</a:t>
            </a:r>
          </a:p>
        </p:txBody>
      </p:sp>
    </p:spTree>
    <p:extLst>
      <p:ext uri="{BB962C8B-B14F-4D97-AF65-F5344CB8AC3E}">
        <p14:creationId xmlns:p14="http://schemas.microsoft.com/office/powerpoint/2010/main" val="37121455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612A83-0892-43ED-8000-C583D26A407E}"/>
              </a:ext>
            </a:extLst>
          </p:cNvPr>
          <p:cNvSpPr>
            <a:spLocks noGrp="1"/>
          </p:cNvSpPr>
          <p:nvPr>
            <p:ph type="title"/>
          </p:nvPr>
        </p:nvSpPr>
        <p:spPr>
          <a:xfrm>
            <a:off x="0" y="0"/>
            <a:ext cx="12192000" cy="2852737"/>
          </a:xfrm>
        </p:spPr>
        <p:txBody>
          <a:bodyPr/>
          <a:lstStyle/>
          <a:p>
            <a:r>
              <a:rPr lang="en-US" dirty="0"/>
              <a:t>Survey</a:t>
            </a:r>
          </a:p>
        </p:txBody>
      </p:sp>
      <p:pic>
        <p:nvPicPr>
          <p:cNvPr id="4" name="Picture 3" descr="A picture containing indoor, piece&#10;&#10;Description automatically generated">
            <a:extLst>
              <a:ext uri="{FF2B5EF4-FFF2-40B4-BE49-F238E27FC236}">
                <a16:creationId xmlns:a16="http://schemas.microsoft.com/office/drawing/2014/main" id="{D0FA5230-DCC9-4A79-B948-846B9ACD4E5D}"/>
              </a:ext>
            </a:extLst>
          </p:cNvPr>
          <p:cNvPicPr>
            <a:picLocks noChangeAspect="1"/>
          </p:cNvPicPr>
          <p:nvPr/>
        </p:nvPicPr>
        <p:blipFill>
          <a:blip r:embed="rId3"/>
          <a:stretch>
            <a:fillRect/>
          </a:stretch>
        </p:blipFill>
        <p:spPr>
          <a:xfrm>
            <a:off x="2587487" y="3044686"/>
            <a:ext cx="3508513" cy="3508513"/>
          </a:xfrm>
          <a:prstGeom prst="rect">
            <a:avLst/>
          </a:prstGeom>
        </p:spPr>
      </p:pic>
      <p:sp>
        <p:nvSpPr>
          <p:cNvPr id="5" name="TextBox 4">
            <a:extLst>
              <a:ext uri="{FF2B5EF4-FFF2-40B4-BE49-F238E27FC236}">
                <a16:creationId xmlns:a16="http://schemas.microsoft.com/office/drawing/2014/main" id="{44EB06D7-AE88-4D91-9F6A-56A1F875F200}"/>
              </a:ext>
            </a:extLst>
          </p:cNvPr>
          <p:cNvSpPr txBox="1"/>
          <p:nvPr/>
        </p:nvSpPr>
        <p:spPr>
          <a:xfrm>
            <a:off x="6970643" y="4399722"/>
            <a:ext cx="3233531" cy="369332"/>
          </a:xfrm>
          <a:prstGeom prst="rect">
            <a:avLst/>
          </a:prstGeom>
          <a:noFill/>
        </p:spPr>
        <p:txBody>
          <a:bodyPr wrap="square" rtlCol="0">
            <a:spAutoFit/>
          </a:bodyPr>
          <a:lstStyle/>
          <a:p>
            <a:r>
              <a:rPr lang="en-US" b="0" i="0">
                <a:effectLst/>
                <a:latin typeface="Calibri" panose="020F0502020204030204" pitchFamily="34" charset="0"/>
                <a:hlinkClick r:id="rId4"/>
              </a:rPr>
              <a:t>https://aka.ms/CloudCoresurvey</a:t>
            </a:r>
            <a:endParaRPr lang="en-US" dirty="0"/>
          </a:p>
        </p:txBody>
      </p:sp>
    </p:spTree>
    <p:extLst>
      <p:ext uri="{BB962C8B-B14F-4D97-AF65-F5344CB8AC3E}">
        <p14:creationId xmlns:p14="http://schemas.microsoft.com/office/powerpoint/2010/main" val="28922050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612A83-0892-43ED-8000-C583D26A407E}"/>
              </a:ext>
            </a:extLst>
          </p:cNvPr>
          <p:cNvSpPr>
            <a:spLocks noGrp="1"/>
          </p:cNvSpPr>
          <p:nvPr>
            <p:ph type="title"/>
          </p:nvPr>
        </p:nvSpPr>
        <p:spPr/>
        <p:txBody>
          <a:bodyPr/>
          <a:lstStyle/>
          <a:p>
            <a:r>
              <a:rPr lang="en-US" dirty="0"/>
              <a:t>Office Hours</a:t>
            </a:r>
          </a:p>
        </p:txBody>
      </p:sp>
    </p:spTree>
    <p:extLst>
      <p:ext uri="{BB962C8B-B14F-4D97-AF65-F5344CB8AC3E}">
        <p14:creationId xmlns:p14="http://schemas.microsoft.com/office/powerpoint/2010/main" val="42416682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7538189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8238053-6DC7-4E8B-8706-177A355EE428}"/>
              </a:ext>
            </a:extLst>
          </p:cNvPr>
          <p:cNvPicPr>
            <a:picLocks noChangeAspect="1"/>
          </p:cNvPicPr>
          <p:nvPr/>
        </p:nvPicPr>
        <p:blipFill>
          <a:blip r:embed="rId3"/>
          <a:stretch>
            <a:fillRect/>
          </a:stretch>
        </p:blipFill>
        <p:spPr>
          <a:xfrm>
            <a:off x="0" y="365125"/>
            <a:ext cx="12192000" cy="1322832"/>
          </a:xfrm>
          <a:prstGeom prst="rect">
            <a:avLst/>
          </a:prstGeom>
        </p:spPr>
      </p:pic>
      <p:sp>
        <p:nvSpPr>
          <p:cNvPr id="2" name="Title 1">
            <a:extLst>
              <a:ext uri="{FF2B5EF4-FFF2-40B4-BE49-F238E27FC236}">
                <a16:creationId xmlns:a16="http://schemas.microsoft.com/office/drawing/2014/main" id="{4438CA12-FE95-4FF3-8706-3140D2786823}"/>
              </a:ext>
            </a:extLst>
          </p:cNvPr>
          <p:cNvSpPr>
            <a:spLocks noGrp="1"/>
          </p:cNvSpPr>
          <p:nvPr>
            <p:ph type="title"/>
          </p:nvPr>
        </p:nvSpPr>
        <p:spPr/>
        <p:txBody>
          <a:bodyPr/>
          <a:lstStyle/>
          <a:p>
            <a:r>
              <a:rPr lang="en-US" dirty="0">
                <a:solidFill>
                  <a:schemeClr val="bg1"/>
                </a:solidFill>
              </a:rPr>
              <a:t>Agenda</a:t>
            </a:r>
          </a:p>
        </p:txBody>
      </p:sp>
      <p:sp>
        <p:nvSpPr>
          <p:cNvPr id="3" name="Content Placeholder 2">
            <a:extLst>
              <a:ext uri="{FF2B5EF4-FFF2-40B4-BE49-F238E27FC236}">
                <a16:creationId xmlns:a16="http://schemas.microsoft.com/office/drawing/2014/main" id="{CE217145-16BA-4839-BB41-FCE778C75672}"/>
              </a:ext>
            </a:extLst>
          </p:cNvPr>
          <p:cNvSpPr>
            <a:spLocks noGrp="1"/>
          </p:cNvSpPr>
          <p:nvPr>
            <p:ph sz="half" idx="2"/>
          </p:nvPr>
        </p:nvSpPr>
        <p:spPr>
          <a:xfrm>
            <a:off x="838200" y="1833908"/>
            <a:ext cx="10515600" cy="3684588"/>
          </a:xfrm>
        </p:spPr>
        <p:txBody>
          <a:bodyPr>
            <a:normAutofit lnSpcReduction="10000"/>
          </a:bodyPr>
          <a:lstStyle/>
          <a:p>
            <a:pPr marL="457200" indent="-457200">
              <a:buFont typeface="Arial" panose="020B0604020202020204" pitchFamily="34" charset="0"/>
              <a:buChar char="•"/>
            </a:pPr>
            <a:r>
              <a:rPr lang="en-US" dirty="0"/>
              <a:t>Dynamics 365 and Power Platform: Extending the Power Platform</a:t>
            </a:r>
          </a:p>
          <a:p>
            <a:pPr marL="457200" indent="-457200">
              <a:buFont typeface="Arial" panose="020B0604020202020204" pitchFamily="34" charset="0"/>
              <a:buChar char="•"/>
            </a:pPr>
            <a:r>
              <a:rPr lang="en-US" dirty="0"/>
              <a:t>Whiteboard Design Session:  Designing a collaborative Microsoft 365 environment that includes power platform and D365 integrations. We will be collaborating with the Modern Workplace group for this one!</a:t>
            </a:r>
          </a:p>
          <a:p>
            <a:pPr marL="457200" indent="-457200">
              <a:buFont typeface="Arial" panose="020B0604020202020204" pitchFamily="34" charset="0"/>
              <a:buChar char="•"/>
            </a:pPr>
            <a:r>
              <a:rPr lang="en-US" dirty="0"/>
              <a:t>Team Challenge: Delivering a collaborative Microsoft 365 environment that includes power platform and D365 integrations.</a:t>
            </a:r>
          </a:p>
        </p:txBody>
      </p:sp>
    </p:spTree>
    <p:extLst>
      <p:ext uri="{BB962C8B-B14F-4D97-AF65-F5344CB8AC3E}">
        <p14:creationId xmlns:p14="http://schemas.microsoft.com/office/powerpoint/2010/main" val="262136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885CD17-02AB-4964-ABA6-5BD8D35CB933}"/>
              </a:ext>
            </a:extLst>
          </p:cNvPr>
          <p:cNvPicPr>
            <a:picLocks noChangeAspect="1"/>
          </p:cNvPicPr>
          <p:nvPr/>
        </p:nvPicPr>
        <p:blipFill>
          <a:blip r:embed="rId3"/>
          <a:stretch>
            <a:fillRect/>
          </a:stretch>
        </p:blipFill>
        <p:spPr>
          <a:xfrm>
            <a:off x="1588" y="367856"/>
            <a:ext cx="12192000" cy="1322832"/>
          </a:xfrm>
          <a:prstGeom prst="rect">
            <a:avLst/>
          </a:prstGeom>
        </p:spPr>
      </p:pic>
      <p:sp>
        <p:nvSpPr>
          <p:cNvPr id="7" name="Title 1">
            <a:extLst>
              <a:ext uri="{FF2B5EF4-FFF2-40B4-BE49-F238E27FC236}">
                <a16:creationId xmlns:a16="http://schemas.microsoft.com/office/drawing/2014/main" id="{24D8A2AF-652A-4A27-A75D-5A2C7C01B296}"/>
              </a:ext>
            </a:extLst>
          </p:cNvPr>
          <p:cNvSpPr txBox="1">
            <a:spLocks/>
          </p:cNvSpPr>
          <p:nvPr/>
        </p:nvSpPr>
        <p:spPr>
          <a:xfrm>
            <a:off x="839788" y="366491"/>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chemeClr val="tx1"/>
                </a:solidFill>
                <a:latin typeface="+mj-lt"/>
                <a:ea typeface="+mj-ea"/>
                <a:cs typeface="+mj-cs"/>
              </a:defRPr>
            </a:lvl1pPr>
          </a:lstStyle>
          <a:p>
            <a:r>
              <a:rPr lang="en-US" dirty="0">
                <a:solidFill>
                  <a:schemeClr val="bg1"/>
                </a:solidFill>
              </a:rPr>
              <a:t>Daily Rundown</a:t>
            </a:r>
          </a:p>
        </p:txBody>
      </p:sp>
      <p:graphicFrame>
        <p:nvGraphicFramePr>
          <p:cNvPr id="5" name="Content Placeholder 4">
            <a:extLst>
              <a:ext uri="{FF2B5EF4-FFF2-40B4-BE49-F238E27FC236}">
                <a16:creationId xmlns:a16="http://schemas.microsoft.com/office/drawing/2014/main" id="{82E4C931-071C-4B8E-BE3B-103DB7CE59A9}"/>
              </a:ext>
            </a:extLst>
          </p:cNvPr>
          <p:cNvGraphicFramePr>
            <a:graphicFrameLocks noGrp="1"/>
          </p:cNvGraphicFramePr>
          <p:nvPr>
            <p:ph sz="half" idx="2"/>
            <p:extLst>
              <p:ext uri="{D42A27DB-BD31-4B8C-83A1-F6EECF244321}">
                <p14:modId xmlns:p14="http://schemas.microsoft.com/office/powerpoint/2010/main" val="3706936300"/>
              </p:ext>
            </p:extLst>
          </p:nvPr>
        </p:nvGraphicFramePr>
        <p:xfrm>
          <a:off x="186268" y="1877974"/>
          <a:ext cx="11667066" cy="4742960"/>
        </p:xfrm>
        <a:graphic>
          <a:graphicData uri="http://schemas.openxmlformats.org/drawingml/2006/table">
            <a:tbl>
              <a:tblPr firstRow="1" bandRow="1">
                <a:tableStyleId>{5C22544A-7EE6-4342-B048-85BDC9FD1C3A}</a:tableStyleId>
              </a:tblPr>
              <a:tblGrid>
                <a:gridCol w="2443246">
                  <a:extLst>
                    <a:ext uri="{9D8B030D-6E8A-4147-A177-3AD203B41FA5}">
                      <a16:colId xmlns:a16="http://schemas.microsoft.com/office/drawing/2014/main" val="1533429931"/>
                    </a:ext>
                  </a:extLst>
                </a:gridCol>
                <a:gridCol w="4583891">
                  <a:extLst>
                    <a:ext uri="{9D8B030D-6E8A-4147-A177-3AD203B41FA5}">
                      <a16:colId xmlns:a16="http://schemas.microsoft.com/office/drawing/2014/main" val="1780966770"/>
                    </a:ext>
                  </a:extLst>
                </a:gridCol>
                <a:gridCol w="4639929">
                  <a:extLst>
                    <a:ext uri="{9D8B030D-6E8A-4147-A177-3AD203B41FA5}">
                      <a16:colId xmlns:a16="http://schemas.microsoft.com/office/drawing/2014/main" val="4131387068"/>
                    </a:ext>
                  </a:extLst>
                </a:gridCol>
              </a:tblGrid>
              <a:tr h="699106">
                <a:tc>
                  <a:txBody>
                    <a:bodyPr/>
                    <a:lstStyle/>
                    <a:p>
                      <a:pPr algn="ctr"/>
                      <a:r>
                        <a:rPr lang="en-US" sz="2800" dirty="0"/>
                        <a:t>Timeframe</a:t>
                      </a:r>
                    </a:p>
                  </a:txBody>
                  <a:tcPr anchor="ctr"/>
                </a:tc>
                <a:tc>
                  <a:txBody>
                    <a:bodyPr/>
                    <a:lstStyle/>
                    <a:p>
                      <a:pPr algn="ctr"/>
                      <a:r>
                        <a:rPr lang="en-US" sz="2800" dirty="0"/>
                        <a:t>Activity</a:t>
                      </a:r>
                    </a:p>
                  </a:txBody>
                  <a:tcPr anchor="ctr"/>
                </a:tc>
                <a:tc>
                  <a:txBody>
                    <a:bodyPr/>
                    <a:lstStyle/>
                    <a:p>
                      <a:pPr algn="ctr"/>
                      <a:r>
                        <a:rPr lang="en-US" sz="2800" dirty="0"/>
                        <a:t>Engagement</a:t>
                      </a:r>
                    </a:p>
                  </a:txBody>
                  <a:tcPr anchor="ctr"/>
                </a:tc>
                <a:extLst>
                  <a:ext uri="{0D108BD9-81ED-4DB2-BD59-A6C34878D82A}">
                    <a16:rowId xmlns:a16="http://schemas.microsoft.com/office/drawing/2014/main" val="1220569528"/>
                  </a:ext>
                </a:extLst>
              </a:tr>
              <a:tr h="1247430">
                <a:tc>
                  <a:txBody>
                    <a:bodyPr/>
                    <a:lstStyle/>
                    <a:p>
                      <a:pPr algn="ctr"/>
                      <a:r>
                        <a:rPr lang="en-US" sz="2800" dirty="0"/>
                        <a:t>8:00 – 9:00</a:t>
                      </a:r>
                    </a:p>
                  </a:txBody>
                  <a:tcPr anchor="ctr"/>
                </a:tc>
                <a:tc>
                  <a:txBody>
                    <a:bodyPr/>
                    <a:lstStyle/>
                    <a:p>
                      <a:pPr algn="ctr"/>
                      <a:r>
                        <a:rPr lang="en-US" sz="2800" dirty="0"/>
                        <a:t>Extending the Power Platform</a:t>
                      </a:r>
                    </a:p>
                  </a:txBody>
                  <a:tcPr anchor="ctr"/>
                </a:tc>
                <a:tc>
                  <a:txBody>
                    <a:bodyPr/>
                    <a:lstStyle/>
                    <a:p>
                      <a:pPr algn="l"/>
                      <a:r>
                        <a:rPr lang="en-US" sz="2800" dirty="0"/>
                        <a:t> Interactive Discussion</a:t>
                      </a:r>
                    </a:p>
                  </a:txBody>
                  <a:tcPr anchor="ctr"/>
                </a:tc>
                <a:extLst>
                  <a:ext uri="{0D108BD9-81ED-4DB2-BD59-A6C34878D82A}">
                    <a16:rowId xmlns:a16="http://schemas.microsoft.com/office/drawing/2014/main" val="3200562242"/>
                  </a:ext>
                </a:extLst>
              </a:tr>
              <a:tr h="699106">
                <a:tc>
                  <a:txBody>
                    <a:bodyPr/>
                    <a:lstStyle/>
                    <a:p>
                      <a:pPr algn="ctr"/>
                      <a:r>
                        <a:rPr lang="en-US" sz="2800" dirty="0"/>
                        <a:t>9:00 – 11:00</a:t>
                      </a:r>
                    </a:p>
                  </a:txBody>
                  <a:tcPr anchor="ctr"/>
                </a:tc>
                <a:tc gridSpan="2">
                  <a:txBody>
                    <a:bodyPr/>
                    <a:lstStyle/>
                    <a:p>
                      <a:pPr algn="ctr"/>
                      <a:r>
                        <a:rPr lang="en-US" sz="2800" dirty="0"/>
                        <a:t>Whiteboard Design Session</a:t>
                      </a:r>
                    </a:p>
                  </a:txBody>
                  <a:tcPr anchor="ctr"/>
                </a:tc>
                <a:tc hMerge="1">
                  <a:txBody>
                    <a:bodyPr/>
                    <a:lstStyle/>
                    <a:p>
                      <a:endParaRPr lang="en-US"/>
                    </a:p>
                  </a:txBody>
                  <a:tcPr/>
                </a:tc>
                <a:extLst>
                  <a:ext uri="{0D108BD9-81ED-4DB2-BD59-A6C34878D82A}">
                    <a16:rowId xmlns:a16="http://schemas.microsoft.com/office/drawing/2014/main" val="889005815"/>
                  </a:ext>
                </a:extLst>
              </a:tr>
              <a:tr h="699106">
                <a:tc>
                  <a:txBody>
                    <a:bodyPr/>
                    <a:lstStyle/>
                    <a:p>
                      <a:pPr algn="ctr"/>
                      <a:r>
                        <a:rPr lang="en-US" sz="2800" dirty="0"/>
                        <a:t>11:00 – 12:00</a:t>
                      </a:r>
                    </a:p>
                  </a:txBody>
                  <a:tcPr anchor="ctr"/>
                </a:tc>
                <a:tc gridSpan="2">
                  <a:txBody>
                    <a:bodyPr/>
                    <a:lstStyle/>
                    <a:p>
                      <a:pPr algn="ctr"/>
                      <a:r>
                        <a:rPr lang="en-US" sz="2800" dirty="0"/>
                        <a:t>Long Break</a:t>
                      </a:r>
                    </a:p>
                  </a:txBody>
                  <a:tcPr anchor="ctr"/>
                </a:tc>
                <a:tc hMerge="1">
                  <a:txBody>
                    <a:bodyPr/>
                    <a:lstStyle/>
                    <a:p>
                      <a:pPr algn="l"/>
                      <a:endParaRPr lang="en-US" sz="2800" dirty="0"/>
                    </a:p>
                  </a:txBody>
                  <a:tcPr/>
                </a:tc>
                <a:extLst>
                  <a:ext uri="{0D108BD9-81ED-4DB2-BD59-A6C34878D82A}">
                    <a16:rowId xmlns:a16="http://schemas.microsoft.com/office/drawing/2014/main" val="1275233175"/>
                  </a:ext>
                </a:extLst>
              </a:tr>
              <a:tr h="699106">
                <a:tc>
                  <a:txBody>
                    <a:bodyPr/>
                    <a:lstStyle/>
                    <a:p>
                      <a:pPr algn="ctr"/>
                      <a:r>
                        <a:rPr lang="en-US" sz="2800" dirty="0"/>
                        <a:t>12:00 – 2:00</a:t>
                      </a:r>
                    </a:p>
                  </a:txBody>
                  <a:tcPr anchor="ctr"/>
                </a:tc>
                <a:tc>
                  <a:txBody>
                    <a:bodyPr/>
                    <a:lstStyle/>
                    <a:p>
                      <a:pPr algn="ctr"/>
                      <a:r>
                        <a:rPr lang="en-US" sz="2800" dirty="0"/>
                        <a:t>Team Challenge</a:t>
                      </a:r>
                    </a:p>
                  </a:txBody>
                  <a:tcPr anchor="ctr"/>
                </a:tc>
                <a:tc>
                  <a:txBody>
                    <a:bodyPr/>
                    <a:lstStyle/>
                    <a:p>
                      <a:pPr algn="l"/>
                      <a:r>
                        <a:rPr lang="en-US" sz="2800" dirty="0"/>
                        <a:t>Hands On: Group Work</a:t>
                      </a:r>
                    </a:p>
                  </a:txBody>
                  <a:tcPr anchor="ctr"/>
                </a:tc>
                <a:extLst>
                  <a:ext uri="{0D108BD9-81ED-4DB2-BD59-A6C34878D82A}">
                    <a16:rowId xmlns:a16="http://schemas.microsoft.com/office/drawing/2014/main" val="451108829"/>
                  </a:ext>
                </a:extLst>
              </a:tr>
              <a:tr h="699106">
                <a:tc>
                  <a:txBody>
                    <a:bodyPr/>
                    <a:lstStyle/>
                    <a:p>
                      <a:pPr algn="ctr"/>
                      <a:r>
                        <a:rPr lang="en-US" sz="2800" dirty="0"/>
                        <a:t>2:00 – 2:15</a:t>
                      </a:r>
                    </a:p>
                  </a:txBody>
                  <a:tcPr anchor="ctr"/>
                </a:tc>
                <a:tc gridSpan="2">
                  <a:txBody>
                    <a:bodyPr/>
                    <a:lstStyle/>
                    <a:p>
                      <a:pPr algn="ctr"/>
                      <a:r>
                        <a:rPr lang="en-US" sz="2800" dirty="0"/>
                        <a:t>Wrap Up (Office Hours)</a:t>
                      </a:r>
                    </a:p>
                  </a:txBody>
                  <a:tcPr anchor="ctr"/>
                </a:tc>
                <a:tc hMerge="1">
                  <a:txBody>
                    <a:bodyPr/>
                    <a:lstStyle/>
                    <a:p>
                      <a:pPr algn="l"/>
                      <a:endParaRPr lang="en-US" sz="2800" dirty="0"/>
                    </a:p>
                  </a:txBody>
                  <a:tcPr/>
                </a:tc>
                <a:extLst>
                  <a:ext uri="{0D108BD9-81ED-4DB2-BD59-A6C34878D82A}">
                    <a16:rowId xmlns:a16="http://schemas.microsoft.com/office/drawing/2014/main" val="2124930493"/>
                  </a:ext>
                </a:extLst>
              </a:tr>
            </a:tbl>
          </a:graphicData>
        </a:graphic>
      </p:graphicFrame>
    </p:spTree>
    <p:extLst>
      <p:ext uri="{BB962C8B-B14F-4D97-AF65-F5344CB8AC3E}">
        <p14:creationId xmlns:p14="http://schemas.microsoft.com/office/powerpoint/2010/main" val="25321302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D63C26-7BDB-4E4C-9EAF-CBE549B2E72C}"/>
              </a:ext>
            </a:extLst>
          </p:cNvPr>
          <p:cNvSpPr>
            <a:spLocks noGrp="1"/>
          </p:cNvSpPr>
          <p:nvPr>
            <p:ph type="title"/>
          </p:nvPr>
        </p:nvSpPr>
        <p:spPr/>
        <p:txBody>
          <a:bodyPr/>
          <a:lstStyle/>
          <a:p>
            <a:r>
              <a:rPr lang="en-GB" dirty="0"/>
              <a:t>Extended Platform</a:t>
            </a:r>
            <a:endParaRPr lang="en-US" dirty="0"/>
          </a:p>
        </p:txBody>
      </p:sp>
    </p:spTree>
    <p:extLst>
      <p:ext uri="{BB962C8B-B14F-4D97-AF65-F5344CB8AC3E}">
        <p14:creationId xmlns:p14="http://schemas.microsoft.com/office/powerpoint/2010/main" val="6270724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3B3EB7-E4F8-46BF-9DFD-3FB8B11C72C5}"/>
              </a:ext>
            </a:extLst>
          </p:cNvPr>
          <p:cNvSpPr>
            <a:spLocks noGrp="1"/>
          </p:cNvSpPr>
          <p:nvPr>
            <p:ph type="title"/>
          </p:nvPr>
        </p:nvSpPr>
        <p:spPr/>
        <p:txBody>
          <a:bodyPr/>
          <a:lstStyle/>
          <a:p>
            <a:r>
              <a:rPr lang="en-US"/>
              <a:t>Automate and integrate business processes with Power Automate</a:t>
            </a:r>
          </a:p>
        </p:txBody>
      </p:sp>
      <p:pic>
        <p:nvPicPr>
          <p:cNvPr id="10" name="Picture 9" descr="Logo of Power Automate">
            <a:extLst>
              <a:ext uri="{FF2B5EF4-FFF2-40B4-BE49-F238E27FC236}">
                <a16:creationId xmlns:a16="http://schemas.microsoft.com/office/drawing/2014/main" id="{8670673D-67CD-46E1-A71E-547ACAD05F39}"/>
              </a:ext>
            </a:extLst>
          </p:cNvPr>
          <p:cNvPicPr>
            <a:picLocks noChangeAspect="1"/>
          </p:cNvPicPr>
          <p:nvPr/>
        </p:nvPicPr>
        <p:blipFill>
          <a:blip r:embed="rId3"/>
          <a:stretch>
            <a:fillRect/>
          </a:stretch>
        </p:blipFill>
        <p:spPr>
          <a:xfrm>
            <a:off x="10795460" y="381551"/>
            <a:ext cx="803039" cy="610403"/>
          </a:xfrm>
          <a:prstGeom prst="rect">
            <a:avLst/>
          </a:prstGeom>
        </p:spPr>
      </p:pic>
      <p:pic>
        <p:nvPicPr>
          <p:cNvPr id="23" name="Picture 22" descr="Screenshot of the website of Power Automate">
            <a:extLst>
              <a:ext uri="{FF2B5EF4-FFF2-40B4-BE49-F238E27FC236}">
                <a16:creationId xmlns:a16="http://schemas.microsoft.com/office/drawing/2014/main" id="{F79009AA-529F-49B4-B613-7366D6AA5F76}"/>
              </a:ext>
            </a:extLst>
          </p:cNvPr>
          <p:cNvPicPr>
            <a:picLocks noChangeAspect="1"/>
          </p:cNvPicPr>
          <p:nvPr/>
        </p:nvPicPr>
        <p:blipFill>
          <a:blip r:embed="rId4"/>
          <a:stretch>
            <a:fillRect/>
          </a:stretch>
        </p:blipFill>
        <p:spPr>
          <a:xfrm>
            <a:off x="6010224" y="2138648"/>
            <a:ext cx="5505118" cy="3679635"/>
          </a:xfrm>
          <a:prstGeom prst="rect">
            <a:avLst/>
          </a:prstGeom>
          <a:ln w="19050">
            <a:noFill/>
          </a:ln>
        </p:spPr>
      </p:pic>
      <p:sp>
        <p:nvSpPr>
          <p:cNvPr id="5" name="Rectangle 4">
            <a:extLst>
              <a:ext uri="{FF2B5EF4-FFF2-40B4-BE49-F238E27FC236}">
                <a16:creationId xmlns:a16="http://schemas.microsoft.com/office/drawing/2014/main" id="{BE417EC8-1449-4B58-948D-FFCCAEBAF11F}"/>
              </a:ext>
              <a:ext uri="{C183D7F6-B498-43B3-948B-1728B52AA6E4}">
                <adec:decorative xmlns:adec="http://schemas.microsoft.com/office/drawing/2017/decorative" val="1"/>
              </a:ext>
            </a:extLst>
          </p:cNvPr>
          <p:cNvSpPr/>
          <p:nvPr/>
        </p:nvSpPr>
        <p:spPr bwMode="auto">
          <a:xfrm>
            <a:off x="5924448" y="1687893"/>
            <a:ext cx="5676670" cy="4581144"/>
          </a:xfrm>
          <a:prstGeom prst="rect">
            <a:avLst/>
          </a:prstGeom>
          <a:noFill/>
          <a:ln w="19050">
            <a:solidFill>
              <a:srgbClr val="0066FF"/>
            </a:solid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sp>
        <p:nvSpPr>
          <p:cNvPr id="7" name="Rectangle 6">
            <a:extLst>
              <a:ext uri="{FF2B5EF4-FFF2-40B4-BE49-F238E27FC236}">
                <a16:creationId xmlns:a16="http://schemas.microsoft.com/office/drawing/2014/main" id="{CBEB030B-0344-4E85-908C-4BF357D7743E}"/>
              </a:ext>
            </a:extLst>
          </p:cNvPr>
          <p:cNvSpPr/>
          <p:nvPr/>
        </p:nvSpPr>
        <p:spPr>
          <a:xfrm>
            <a:off x="590882" y="1687892"/>
            <a:ext cx="5218177" cy="920596"/>
          </a:xfrm>
          <a:prstGeom prst="rect">
            <a:avLst/>
          </a:prstGeom>
          <a:solidFill>
            <a:schemeClr val="bg1">
              <a:lumMod val="95000"/>
            </a:schemeClr>
          </a:solidFill>
          <a:ln w="1905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7160" tIns="91440" rIns="137160" bIns="91440" numCol="1" spcCol="1270" anchor="ctr" anchorCtr="0">
            <a:noAutofit/>
          </a:bodyPr>
          <a:lstStyle/>
          <a:p>
            <a:pPr defTabSz="488950">
              <a:spcBef>
                <a:spcPct val="0"/>
              </a:spcBef>
              <a:spcAft>
                <a:spcPts val="1200"/>
              </a:spcAft>
            </a:pPr>
            <a:r>
              <a:rPr lang="en-US" sz="2200">
                <a:solidFill>
                  <a:schemeClr val="tx1"/>
                </a:solidFill>
              </a:rPr>
              <a:t>Automate and model business processes across your apps and services</a:t>
            </a:r>
          </a:p>
        </p:txBody>
      </p:sp>
      <p:sp>
        <p:nvSpPr>
          <p:cNvPr id="8" name="Rectangle 7">
            <a:extLst>
              <a:ext uri="{FF2B5EF4-FFF2-40B4-BE49-F238E27FC236}">
                <a16:creationId xmlns:a16="http://schemas.microsoft.com/office/drawing/2014/main" id="{ED064741-0C1D-4207-B0AA-395F029BF6E3}"/>
              </a:ext>
            </a:extLst>
          </p:cNvPr>
          <p:cNvSpPr/>
          <p:nvPr/>
        </p:nvSpPr>
        <p:spPr>
          <a:xfrm>
            <a:off x="590882" y="2737461"/>
            <a:ext cx="5218177" cy="1175882"/>
          </a:xfrm>
          <a:prstGeom prst="rect">
            <a:avLst/>
          </a:prstGeom>
          <a:solidFill>
            <a:schemeClr val="bg1">
              <a:lumMod val="95000"/>
            </a:schemeClr>
          </a:solidFill>
          <a:ln w="1905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7160" tIns="91440" rIns="137160" bIns="91440" numCol="1" spcCol="1270" anchor="ctr" anchorCtr="0">
            <a:noAutofit/>
          </a:bodyPr>
          <a:lstStyle/>
          <a:p>
            <a:pPr defTabSz="488950">
              <a:spcBef>
                <a:spcPct val="0"/>
              </a:spcBef>
              <a:spcAft>
                <a:spcPts val="1200"/>
              </a:spcAft>
            </a:pPr>
            <a:r>
              <a:rPr lang="en-US" sz="2200">
                <a:solidFill>
                  <a:schemeClr val="tx1"/>
                </a:solidFill>
              </a:rPr>
              <a:t>From simple automations to advanced scenarios with branches, loops, </a:t>
            </a:r>
            <a:br>
              <a:rPr lang="en-US" sz="2200">
                <a:solidFill>
                  <a:schemeClr val="tx1"/>
                </a:solidFill>
              </a:rPr>
            </a:br>
            <a:r>
              <a:rPr lang="en-US" sz="2200">
                <a:solidFill>
                  <a:schemeClr val="tx1"/>
                </a:solidFill>
              </a:rPr>
              <a:t>and more</a:t>
            </a:r>
          </a:p>
        </p:txBody>
      </p:sp>
      <p:sp>
        <p:nvSpPr>
          <p:cNvPr id="9" name="Rectangle 8">
            <a:extLst>
              <a:ext uri="{FF2B5EF4-FFF2-40B4-BE49-F238E27FC236}">
                <a16:creationId xmlns:a16="http://schemas.microsoft.com/office/drawing/2014/main" id="{7261A0BC-4000-4F8F-9192-0A5C89C03ED6}"/>
              </a:ext>
            </a:extLst>
          </p:cNvPr>
          <p:cNvSpPr/>
          <p:nvPr/>
        </p:nvSpPr>
        <p:spPr>
          <a:xfrm>
            <a:off x="590882" y="4042316"/>
            <a:ext cx="5218177" cy="1177150"/>
          </a:xfrm>
          <a:prstGeom prst="rect">
            <a:avLst/>
          </a:prstGeom>
          <a:solidFill>
            <a:schemeClr val="bg1">
              <a:lumMod val="95000"/>
            </a:schemeClr>
          </a:solidFill>
          <a:ln w="1905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7160" tIns="91440" rIns="137160" bIns="91440" numCol="1" spcCol="1270" anchor="ctr" anchorCtr="0">
            <a:noAutofit/>
          </a:bodyPr>
          <a:lstStyle/>
          <a:p>
            <a:pPr defTabSz="488950">
              <a:spcBef>
                <a:spcPct val="0"/>
              </a:spcBef>
              <a:spcAft>
                <a:spcPts val="1200"/>
              </a:spcAft>
            </a:pPr>
            <a:r>
              <a:rPr lang="en-US" sz="2200">
                <a:solidFill>
                  <a:schemeClr val="tx1"/>
                </a:solidFill>
              </a:rPr>
              <a:t>Trigger actions, grant approvals, </a:t>
            </a:r>
            <a:br>
              <a:rPr lang="en-US" sz="2200">
                <a:solidFill>
                  <a:schemeClr val="tx1"/>
                </a:solidFill>
              </a:rPr>
            </a:br>
            <a:r>
              <a:rPr lang="en-US" sz="2200">
                <a:solidFill>
                  <a:schemeClr val="tx1"/>
                </a:solidFill>
              </a:rPr>
              <a:t>and get notifications right where </a:t>
            </a:r>
            <a:br>
              <a:rPr lang="en-US" sz="2200">
                <a:solidFill>
                  <a:schemeClr val="tx1"/>
                </a:solidFill>
              </a:rPr>
            </a:br>
            <a:r>
              <a:rPr lang="en-US" sz="2200">
                <a:solidFill>
                  <a:schemeClr val="tx1"/>
                </a:solidFill>
              </a:rPr>
              <a:t>you work</a:t>
            </a:r>
          </a:p>
        </p:txBody>
      </p:sp>
      <p:sp>
        <p:nvSpPr>
          <p:cNvPr id="21" name="Rectangle 20">
            <a:extLst>
              <a:ext uri="{FF2B5EF4-FFF2-40B4-BE49-F238E27FC236}">
                <a16:creationId xmlns:a16="http://schemas.microsoft.com/office/drawing/2014/main" id="{7C0BEFA4-BCA9-4D9E-89B3-112EF7D90E65}"/>
              </a:ext>
            </a:extLst>
          </p:cNvPr>
          <p:cNvSpPr/>
          <p:nvPr/>
        </p:nvSpPr>
        <p:spPr>
          <a:xfrm>
            <a:off x="590882" y="5348440"/>
            <a:ext cx="5218177" cy="920596"/>
          </a:xfrm>
          <a:prstGeom prst="rect">
            <a:avLst/>
          </a:prstGeom>
          <a:solidFill>
            <a:schemeClr val="bg1">
              <a:lumMod val="95000"/>
            </a:schemeClr>
          </a:solidFill>
          <a:ln w="1905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7160" tIns="91440" rIns="137160" bIns="91440" numCol="1" spcCol="1270" anchor="ctr" anchorCtr="0">
            <a:noAutofit/>
          </a:bodyPr>
          <a:lstStyle/>
          <a:p>
            <a:pPr defTabSz="488950">
              <a:spcBef>
                <a:spcPct val="0"/>
              </a:spcBef>
              <a:spcAft>
                <a:spcPts val="1200"/>
              </a:spcAft>
            </a:pPr>
            <a:r>
              <a:rPr lang="en-US" sz="2200">
                <a:solidFill>
                  <a:schemeClr val="tx1"/>
                </a:solidFill>
              </a:rPr>
              <a:t>Automate legacy, on-prem and </a:t>
            </a:r>
            <a:br>
              <a:rPr lang="en-US" sz="2200">
                <a:solidFill>
                  <a:schemeClr val="tx1"/>
                </a:solidFill>
              </a:rPr>
            </a:br>
            <a:r>
              <a:rPr lang="en-US" sz="2200">
                <a:solidFill>
                  <a:schemeClr val="tx1"/>
                </a:solidFill>
              </a:rPr>
              <a:t>cloud-based applications and services</a:t>
            </a:r>
          </a:p>
        </p:txBody>
      </p:sp>
    </p:spTree>
    <p:extLst>
      <p:ext uri="{BB962C8B-B14F-4D97-AF65-F5344CB8AC3E}">
        <p14:creationId xmlns:p14="http://schemas.microsoft.com/office/powerpoint/2010/main" val="3069539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A358AEE-0557-4354-8EB5-20DB6BBC1346}"/>
              </a:ext>
            </a:extLst>
          </p:cNvPr>
          <p:cNvSpPr>
            <a:spLocks noGrp="1"/>
          </p:cNvSpPr>
          <p:nvPr>
            <p:ph type="title"/>
          </p:nvPr>
        </p:nvSpPr>
        <p:spPr/>
        <p:txBody>
          <a:bodyPr>
            <a:normAutofit/>
          </a:bodyPr>
          <a:lstStyle/>
          <a:p>
            <a:r>
              <a:rPr lang="en-US" dirty="0"/>
              <a:t>Teams</a:t>
            </a:r>
          </a:p>
        </p:txBody>
      </p:sp>
      <p:sp>
        <p:nvSpPr>
          <p:cNvPr id="2" name="Rectangle 1">
            <a:extLst>
              <a:ext uri="{FF2B5EF4-FFF2-40B4-BE49-F238E27FC236}">
                <a16:creationId xmlns:a16="http://schemas.microsoft.com/office/drawing/2014/main" id="{07C3E963-930F-4760-9C81-59F9AF5412AD}"/>
              </a:ext>
            </a:extLst>
          </p:cNvPr>
          <p:cNvSpPr/>
          <p:nvPr/>
        </p:nvSpPr>
        <p:spPr>
          <a:xfrm>
            <a:off x="560836" y="1597431"/>
            <a:ext cx="5218177" cy="1439540"/>
          </a:xfrm>
          <a:prstGeom prst="rect">
            <a:avLst/>
          </a:prstGeom>
          <a:solidFill>
            <a:schemeClr val="bg1">
              <a:lumMod val="95000"/>
            </a:schemeClr>
          </a:solidFill>
          <a:ln w="1905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7160" tIns="91440" rIns="137160" bIns="91440" numCol="1" spcCol="1270" anchor="ctr" anchorCtr="0">
            <a:noAutofit/>
          </a:bodyPr>
          <a:lstStyle/>
          <a:p>
            <a:pPr defTabSz="488950">
              <a:spcBef>
                <a:spcPct val="0"/>
              </a:spcBef>
              <a:spcAft>
                <a:spcPts val="1200"/>
              </a:spcAft>
            </a:pPr>
            <a:r>
              <a:rPr lang="en-US" sz="2200" dirty="0">
                <a:solidFill>
                  <a:schemeClr val="tx1"/>
                </a:solidFill>
              </a:rPr>
              <a:t>Display </a:t>
            </a:r>
            <a:r>
              <a:rPr lang="en-US" sz="2200" dirty="0" err="1">
                <a:solidFill>
                  <a:schemeClr val="tx1"/>
                </a:solidFill>
              </a:rPr>
              <a:t>Powerapps</a:t>
            </a:r>
            <a:r>
              <a:rPr lang="en-US" sz="2200" dirty="0">
                <a:solidFill>
                  <a:schemeClr val="tx1"/>
                </a:solidFill>
              </a:rPr>
              <a:t> (including Dynamics apps) and interact with data within Teams</a:t>
            </a:r>
          </a:p>
        </p:txBody>
      </p:sp>
      <p:sp>
        <p:nvSpPr>
          <p:cNvPr id="7" name="Rectangle 6">
            <a:extLst>
              <a:ext uri="{FF2B5EF4-FFF2-40B4-BE49-F238E27FC236}">
                <a16:creationId xmlns:a16="http://schemas.microsoft.com/office/drawing/2014/main" id="{7261DAD6-33A6-4794-8B35-BB28C3375DAA}"/>
              </a:ext>
            </a:extLst>
          </p:cNvPr>
          <p:cNvSpPr/>
          <p:nvPr/>
        </p:nvSpPr>
        <p:spPr>
          <a:xfrm>
            <a:off x="560836" y="3100484"/>
            <a:ext cx="5218177" cy="1441092"/>
          </a:xfrm>
          <a:prstGeom prst="rect">
            <a:avLst/>
          </a:prstGeom>
          <a:solidFill>
            <a:schemeClr val="bg1">
              <a:lumMod val="95000"/>
            </a:schemeClr>
          </a:solidFill>
          <a:ln w="1905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7160" tIns="91440" rIns="137160" bIns="91440" numCol="1" spcCol="1270" anchor="ctr" anchorCtr="0">
            <a:noAutofit/>
          </a:bodyPr>
          <a:lstStyle/>
          <a:p>
            <a:pPr defTabSz="488950">
              <a:spcBef>
                <a:spcPct val="0"/>
              </a:spcBef>
              <a:spcAft>
                <a:spcPts val="1200"/>
              </a:spcAft>
            </a:pPr>
            <a:r>
              <a:rPr lang="en-US" sz="2200" dirty="0">
                <a:solidFill>
                  <a:schemeClr val="tx1"/>
                </a:solidFill>
              </a:rPr>
              <a:t>Use Bots to communicate</a:t>
            </a:r>
          </a:p>
        </p:txBody>
      </p:sp>
      <p:sp>
        <p:nvSpPr>
          <p:cNvPr id="9" name="Rectangle 8">
            <a:extLst>
              <a:ext uri="{FF2B5EF4-FFF2-40B4-BE49-F238E27FC236}">
                <a16:creationId xmlns:a16="http://schemas.microsoft.com/office/drawing/2014/main" id="{C8DFBE71-6F52-4153-A4BF-C9D3026A67DF}"/>
              </a:ext>
            </a:extLst>
          </p:cNvPr>
          <p:cNvSpPr/>
          <p:nvPr/>
        </p:nvSpPr>
        <p:spPr>
          <a:xfrm>
            <a:off x="560836" y="4605089"/>
            <a:ext cx="5218177" cy="1441092"/>
          </a:xfrm>
          <a:prstGeom prst="rect">
            <a:avLst/>
          </a:prstGeom>
          <a:solidFill>
            <a:schemeClr val="bg1">
              <a:lumMod val="95000"/>
            </a:schemeClr>
          </a:solidFill>
          <a:ln w="1905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7160" tIns="91440" rIns="137160" bIns="91440" numCol="1" spcCol="1270" anchor="ctr" anchorCtr="0">
            <a:noAutofit/>
          </a:bodyPr>
          <a:lstStyle/>
          <a:p>
            <a:pPr defTabSz="488950">
              <a:spcBef>
                <a:spcPct val="0"/>
              </a:spcBef>
              <a:spcAft>
                <a:spcPts val="1200"/>
              </a:spcAft>
            </a:pPr>
            <a:r>
              <a:rPr lang="en-US" sz="2200" dirty="0">
                <a:solidFill>
                  <a:schemeClr val="tx1"/>
                </a:solidFill>
              </a:rPr>
              <a:t>With project </a:t>
            </a:r>
            <a:r>
              <a:rPr lang="en-US" sz="2200" dirty="0" err="1">
                <a:solidFill>
                  <a:schemeClr val="tx1"/>
                </a:solidFill>
              </a:rPr>
              <a:t>oakdale</a:t>
            </a:r>
            <a:r>
              <a:rPr lang="en-US" sz="2200" dirty="0">
                <a:solidFill>
                  <a:schemeClr val="tx1"/>
                </a:solidFill>
              </a:rPr>
              <a:t>, create </a:t>
            </a:r>
            <a:r>
              <a:rPr lang="en-US" sz="2200" dirty="0" err="1">
                <a:solidFill>
                  <a:schemeClr val="tx1"/>
                </a:solidFill>
              </a:rPr>
              <a:t>powerapps</a:t>
            </a:r>
            <a:r>
              <a:rPr lang="en-US" sz="2200" dirty="0">
                <a:solidFill>
                  <a:schemeClr val="tx1"/>
                </a:solidFill>
              </a:rPr>
              <a:t> and bots from within Teams</a:t>
            </a:r>
          </a:p>
        </p:txBody>
      </p:sp>
      <p:sp>
        <p:nvSpPr>
          <p:cNvPr id="11" name="Rectangle 10">
            <a:extLst>
              <a:ext uri="{FF2B5EF4-FFF2-40B4-BE49-F238E27FC236}">
                <a16:creationId xmlns:a16="http://schemas.microsoft.com/office/drawing/2014/main" id="{E3A5F0C3-0214-486E-9000-A1D00E1608C4}"/>
              </a:ext>
              <a:ext uri="{C183D7F6-B498-43B3-948B-1728B52AA6E4}">
                <adec:decorative xmlns:adec="http://schemas.microsoft.com/office/drawing/2017/decorative" val="1"/>
              </a:ext>
            </a:extLst>
          </p:cNvPr>
          <p:cNvSpPr/>
          <p:nvPr/>
        </p:nvSpPr>
        <p:spPr bwMode="auto">
          <a:xfrm>
            <a:off x="5957317" y="1465037"/>
            <a:ext cx="5676670" cy="4581144"/>
          </a:xfrm>
          <a:prstGeom prst="rect">
            <a:avLst/>
          </a:prstGeom>
          <a:noFill/>
          <a:ln w="19050">
            <a:solidFill>
              <a:srgbClr val="F2C811"/>
            </a:solid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pic>
        <p:nvPicPr>
          <p:cNvPr id="16" name="Picture 15" descr="Graphical user interface, application, Teams&#10;&#10;Description automatically generated">
            <a:extLst>
              <a:ext uri="{FF2B5EF4-FFF2-40B4-BE49-F238E27FC236}">
                <a16:creationId xmlns:a16="http://schemas.microsoft.com/office/drawing/2014/main" id="{EADD07D9-C871-4548-8901-5FBA4B9CD5D7}"/>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5957317" y="2191162"/>
            <a:ext cx="5854974" cy="3440494"/>
          </a:xfrm>
          <a:prstGeom prst="rect">
            <a:avLst/>
          </a:prstGeom>
        </p:spPr>
      </p:pic>
    </p:spTree>
    <p:extLst>
      <p:ext uri="{BB962C8B-B14F-4D97-AF65-F5344CB8AC3E}">
        <p14:creationId xmlns:p14="http://schemas.microsoft.com/office/powerpoint/2010/main" val="39882640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3B3EB7-E4F8-46BF-9DFD-3FB8B11C72C5}"/>
              </a:ext>
            </a:extLst>
          </p:cNvPr>
          <p:cNvSpPr>
            <a:spLocks noGrp="1"/>
          </p:cNvSpPr>
          <p:nvPr>
            <p:ph type="title"/>
          </p:nvPr>
        </p:nvSpPr>
        <p:spPr>
          <a:xfrm>
            <a:off x="588263" y="457200"/>
            <a:ext cx="11018520" cy="1107996"/>
          </a:xfrm>
        </p:spPr>
        <p:txBody>
          <a:bodyPr>
            <a:normAutofit fontScale="90000"/>
          </a:bodyPr>
          <a:lstStyle/>
          <a:p>
            <a:r>
              <a:rPr lang="en-US"/>
              <a:t>Build powerful virtual agents with </a:t>
            </a:r>
            <a:br>
              <a:rPr lang="en-US"/>
            </a:br>
            <a:r>
              <a:rPr lang="en-US"/>
              <a:t>Power Virtual Agents</a:t>
            </a:r>
          </a:p>
        </p:txBody>
      </p:sp>
      <p:pic>
        <p:nvPicPr>
          <p:cNvPr id="22" name="Picture 21" descr="Screenshot of a Power Virtual Agents Site">
            <a:extLst>
              <a:ext uri="{FF2B5EF4-FFF2-40B4-BE49-F238E27FC236}">
                <a16:creationId xmlns:a16="http://schemas.microsoft.com/office/drawing/2014/main" id="{93239943-AAEB-45C0-ADB0-F3B3450E1A5E}"/>
              </a:ext>
            </a:extLst>
          </p:cNvPr>
          <p:cNvPicPr>
            <a:picLocks noChangeAspect="1"/>
          </p:cNvPicPr>
          <p:nvPr/>
        </p:nvPicPr>
        <p:blipFill rotWithShape="1">
          <a:blip r:embed="rId3"/>
          <a:srcRect l="-1400" t="-2913" r="-1400" b="-3408"/>
          <a:stretch/>
        </p:blipFill>
        <p:spPr>
          <a:xfrm>
            <a:off x="6010224" y="2373633"/>
            <a:ext cx="5514936" cy="3209664"/>
          </a:xfrm>
          <a:prstGeom prst="rect">
            <a:avLst/>
          </a:prstGeom>
          <a:ln w="19050">
            <a:noFill/>
          </a:ln>
        </p:spPr>
      </p:pic>
      <p:sp>
        <p:nvSpPr>
          <p:cNvPr id="5" name="Rectangle 4">
            <a:extLst>
              <a:ext uri="{FF2B5EF4-FFF2-40B4-BE49-F238E27FC236}">
                <a16:creationId xmlns:a16="http://schemas.microsoft.com/office/drawing/2014/main" id="{DCEC3680-8331-4DCE-856D-354391742494}"/>
              </a:ext>
              <a:ext uri="{C183D7F6-B498-43B3-948B-1728B52AA6E4}">
                <adec:decorative xmlns:adec="http://schemas.microsoft.com/office/drawing/2017/decorative" val="1"/>
              </a:ext>
            </a:extLst>
          </p:cNvPr>
          <p:cNvSpPr/>
          <p:nvPr/>
        </p:nvSpPr>
        <p:spPr bwMode="auto">
          <a:xfrm>
            <a:off x="5929357" y="1687893"/>
            <a:ext cx="5676670" cy="4581144"/>
          </a:xfrm>
          <a:prstGeom prst="rect">
            <a:avLst/>
          </a:prstGeom>
          <a:noFill/>
          <a:ln w="19050">
            <a:solidFill>
              <a:srgbClr val="14848F"/>
            </a:solid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sp>
        <p:nvSpPr>
          <p:cNvPr id="6" name="Rectangle 5">
            <a:extLst>
              <a:ext uri="{FF2B5EF4-FFF2-40B4-BE49-F238E27FC236}">
                <a16:creationId xmlns:a16="http://schemas.microsoft.com/office/drawing/2014/main" id="{A240A751-A0A9-4F4B-AB3C-9885C0B551F2}"/>
              </a:ext>
            </a:extLst>
          </p:cNvPr>
          <p:cNvSpPr/>
          <p:nvPr/>
        </p:nvSpPr>
        <p:spPr>
          <a:xfrm>
            <a:off x="590882" y="1687892"/>
            <a:ext cx="5218177" cy="1441092"/>
          </a:xfrm>
          <a:prstGeom prst="rect">
            <a:avLst/>
          </a:prstGeom>
          <a:solidFill>
            <a:schemeClr val="bg1">
              <a:lumMod val="95000"/>
            </a:schemeClr>
          </a:solidFill>
          <a:ln w="1905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7160" tIns="91440" rIns="137160" bIns="91440" numCol="1" spcCol="1270" anchor="ctr" anchorCtr="0">
            <a:noAutofit/>
          </a:bodyPr>
          <a:lstStyle/>
          <a:p>
            <a:pPr defTabSz="488950">
              <a:spcBef>
                <a:spcPct val="0"/>
              </a:spcBef>
              <a:spcAft>
                <a:spcPts val="1200"/>
              </a:spcAft>
            </a:pPr>
            <a:r>
              <a:rPr lang="en-US" sz="1800" dirty="0">
                <a:solidFill>
                  <a:schemeClr val="tx1"/>
                </a:solidFill>
              </a:rPr>
              <a:t>Enable subject matter experts to easily create powerful virtual agents using a guided, no-code graphical interface—all without the need for data scientists or developers</a:t>
            </a:r>
          </a:p>
        </p:txBody>
      </p:sp>
      <p:sp>
        <p:nvSpPr>
          <p:cNvPr id="7" name="Rectangle 6">
            <a:extLst>
              <a:ext uri="{FF2B5EF4-FFF2-40B4-BE49-F238E27FC236}">
                <a16:creationId xmlns:a16="http://schemas.microsoft.com/office/drawing/2014/main" id="{CD2ED614-76B8-4469-9446-0272CCBF2E56}"/>
              </a:ext>
            </a:extLst>
          </p:cNvPr>
          <p:cNvSpPr/>
          <p:nvPr/>
        </p:nvSpPr>
        <p:spPr>
          <a:xfrm>
            <a:off x="590882" y="3258694"/>
            <a:ext cx="5218177" cy="1439540"/>
          </a:xfrm>
          <a:prstGeom prst="rect">
            <a:avLst/>
          </a:prstGeom>
          <a:solidFill>
            <a:schemeClr val="bg1">
              <a:lumMod val="95000"/>
            </a:schemeClr>
          </a:solidFill>
          <a:ln w="1905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7160" tIns="91440" rIns="137160" bIns="91440" numCol="1" spcCol="1270" anchor="ctr" anchorCtr="0">
            <a:noAutofit/>
          </a:bodyPr>
          <a:lstStyle/>
          <a:p>
            <a:pPr defTabSz="488950">
              <a:spcBef>
                <a:spcPct val="0"/>
              </a:spcBef>
              <a:spcAft>
                <a:spcPts val="1200"/>
              </a:spcAft>
            </a:pPr>
            <a:r>
              <a:rPr lang="en-US" sz="1800">
                <a:solidFill>
                  <a:schemeClr val="tx1"/>
                </a:solidFill>
              </a:rPr>
              <a:t>Enable the virtual agent to take action on the customer’s behalf; Easily integrate your virtual agent with hundreds of services and systems </a:t>
            </a:r>
            <a:br>
              <a:rPr lang="en-US" sz="1800">
                <a:solidFill>
                  <a:schemeClr val="tx1"/>
                </a:solidFill>
              </a:rPr>
            </a:br>
            <a:r>
              <a:rPr lang="en-US" sz="1800">
                <a:solidFill>
                  <a:schemeClr val="tx1"/>
                </a:solidFill>
              </a:rPr>
              <a:t>out of the box or create custom workflows</a:t>
            </a:r>
          </a:p>
        </p:txBody>
      </p:sp>
      <p:sp>
        <p:nvSpPr>
          <p:cNvPr id="8" name="Rectangle 7">
            <a:extLst>
              <a:ext uri="{FF2B5EF4-FFF2-40B4-BE49-F238E27FC236}">
                <a16:creationId xmlns:a16="http://schemas.microsoft.com/office/drawing/2014/main" id="{4855F9F3-481E-49C1-8477-2B6F322B0C31}"/>
              </a:ext>
            </a:extLst>
          </p:cNvPr>
          <p:cNvSpPr/>
          <p:nvPr/>
        </p:nvSpPr>
        <p:spPr>
          <a:xfrm>
            <a:off x="590882" y="4827945"/>
            <a:ext cx="5218177" cy="1441092"/>
          </a:xfrm>
          <a:prstGeom prst="rect">
            <a:avLst/>
          </a:prstGeom>
          <a:solidFill>
            <a:schemeClr val="bg1">
              <a:lumMod val="95000"/>
            </a:schemeClr>
          </a:solidFill>
          <a:ln w="1905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7160" tIns="91440" rIns="137160" bIns="91440" numCol="1" spcCol="1270" anchor="ctr" anchorCtr="0">
            <a:noAutofit/>
          </a:bodyPr>
          <a:lstStyle/>
          <a:p>
            <a:pPr defTabSz="488950">
              <a:spcBef>
                <a:spcPct val="0"/>
              </a:spcBef>
              <a:spcAft>
                <a:spcPts val="1200"/>
              </a:spcAft>
            </a:pPr>
            <a:r>
              <a:rPr lang="en-US" sz="1800">
                <a:solidFill>
                  <a:schemeClr val="tx1"/>
                </a:solidFill>
              </a:rPr>
              <a:t>Keep an eye on how your virtual agent is performing by using conversational metrics </a:t>
            </a:r>
            <a:br>
              <a:rPr lang="en-US" sz="1800">
                <a:solidFill>
                  <a:schemeClr val="tx1"/>
                </a:solidFill>
              </a:rPr>
            </a:br>
            <a:r>
              <a:rPr lang="en-US" sz="1800">
                <a:solidFill>
                  <a:schemeClr val="tx1"/>
                </a:solidFill>
              </a:rPr>
              <a:t>and dashboards; Get in-depth AI-driven insights to improve bot performance</a:t>
            </a:r>
          </a:p>
        </p:txBody>
      </p:sp>
      <p:pic>
        <p:nvPicPr>
          <p:cNvPr id="1026" name="Picture 2" descr="Power Virtual Agents Remote Services">
            <a:extLst>
              <a:ext uri="{FF2B5EF4-FFF2-40B4-BE49-F238E27FC236}">
                <a16:creationId xmlns:a16="http://schemas.microsoft.com/office/drawing/2014/main" id="{A0F78114-CD49-4E41-AE30-51725F9C550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82300" y="257324"/>
            <a:ext cx="829468" cy="847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0787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A358AEE-0557-4354-8EB5-20DB6BBC1346}"/>
              </a:ext>
            </a:extLst>
          </p:cNvPr>
          <p:cNvSpPr>
            <a:spLocks noGrp="1"/>
          </p:cNvSpPr>
          <p:nvPr>
            <p:ph type="title"/>
          </p:nvPr>
        </p:nvSpPr>
        <p:spPr/>
        <p:txBody>
          <a:bodyPr>
            <a:normAutofit fontScale="90000"/>
          </a:bodyPr>
          <a:lstStyle/>
          <a:p>
            <a:r>
              <a:rPr lang="en-US" dirty="0"/>
              <a:t>Allow clients to interact with CDS data securely with Power Apps Portals</a:t>
            </a:r>
          </a:p>
        </p:txBody>
      </p:sp>
      <p:sp>
        <p:nvSpPr>
          <p:cNvPr id="2" name="Rectangle 1">
            <a:extLst>
              <a:ext uri="{FF2B5EF4-FFF2-40B4-BE49-F238E27FC236}">
                <a16:creationId xmlns:a16="http://schemas.microsoft.com/office/drawing/2014/main" id="{07C3E963-930F-4760-9C81-59F9AF5412AD}"/>
              </a:ext>
            </a:extLst>
          </p:cNvPr>
          <p:cNvSpPr/>
          <p:nvPr/>
        </p:nvSpPr>
        <p:spPr>
          <a:xfrm>
            <a:off x="560836" y="1597431"/>
            <a:ext cx="5218177" cy="1439540"/>
          </a:xfrm>
          <a:prstGeom prst="rect">
            <a:avLst/>
          </a:prstGeom>
          <a:solidFill>
            <a:schemeClr val="bg1">
              <a:lumMod val="95000"/>
            </a:schemeClr>
          </a:solidFill>
          <a:ln w="1905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7160" tIns="91440" rIns="137160" bIns="91440" numCol="1" spcCol="1270" anchor="ctr" anchorCtr="0">
            <a:noAutofit/>
          </a:bodyPr>
          <a:lstStyle/>
          <a:p>
            <a:pPr defTabSz="488950">
              <a:spcBef>
                <a:spcPct val="0"/>
              </a:spcBef>
              <a:spcAft>
                <a:spcPts val="1200"/>
              </a:spcAft>
            </a:pPr>
            <a:r>
              <a:rPr lang="en-US" sz="2400" dirty="0">
                <a:solidFill>
                  <a:schemeClr val="tx1"/>
                </a:solidFill>
              </a:rPr>
              <a:t>Engage with external customers and partners</a:t>
            </a:r>
          </a:p>
        </p:txBody>
      </p:sp>
      <p:sp>
        <p:nvSpPr>
          <p:cNvPr id="7" name="Rectangle 6">
            <a:extLst>
              <a:ext uri="{FF2B5EF4-FFF2-40B4-BE49-F238E27FC236}">
                <a16:creationId xmlns:a16="http://schemas.microsoft.com/office/drawing/2014/main" id="{7261DAD6-33A6-4794-8B35-BB28C3375DAA}"/>
              </a:ext>
            </a:extLst>
          </p:cNvPr>
          <p:cNvSpPr/>
          <p:nvPr/>
        </p:nvSpPr>
        <p:spPr>
          <a:xfrm>
            <a:off x="560836" y="3100484"/>
            <a:ext cx="5218177" cy="1441092"/>
          </a:xfrm>
          <a:prstGeom prst="rect">
            <a:avLst/>
          </a:prstGeom>
          <a:solidFill>
            <a:schemeClr val="bg1">
              <a:lumMod val="95000"/>
            </a:schemeClr>
          </a:solidFill>
          <a:ln w="1905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7160" tIns="91440" rIns="137160" bIns="91440" numCol="1" spcCol="1270" anchor="ctr" anchorCtr="0">
            <a:noAutofit/>
          </a:bodyPr>
          <a:lstStyle/>
          <a:p>
            <a:pPr defTabSz="488950">
              <a:spcBef>
                <a:spcPct val="0"/>
              </a:spcBef>
              <a:spcAft>
                <a:spcPts val="1200"/>
              </a:spcAft>
            </a:pPr>
            <a:r>
              <a:rPr lang="en-US" sz="2400" i="0" dirty="0">
                <a:solidFill>
                  <a:srgbClr val="000000"/>
                </a:solidFill>
                <a:effectLst/>
              </a:rPr>
              <a:t>Enable anyone to build responsive websites</a:t>
            </a:r>
          </a:p>
          <a:p>
            <a:pPr defTabSz="488950">
              <a:spcBef>
                <a:spcPct val="0"/>
              </a:spcBef>
              <a:spcAft>
                <a:spcPts val="1200"/>
              </a:spcAft>
            </a:pPr>
            <a:endParaRPr lang="en-US" sz="2200" dirty="0">
              <a:solidFill>
                <a:schemeClr val="tx1"/>
              </a:solidFill>
            </a:endParaRPr>
          </a:p>
        </p:txBody>
      </p:sp>
      <p:sp>
        <p:nvSpPr>
          <p:cNvPr id="9" name="Rectangle 8">
            <a:extLst>
              <a:ext uri="{FF2B5EF4-FFF2-40B4-BE49-F238E27FC236}">
                <a16:creationId xmlns:a16="http://schemas.microsoft.com/office/drawing/2014/main" id="{C8DFBE71-6F52-4153-A4BF-C9D3026A67DF}"/>
              </a:ext>
            </a:extLst>
          </p:cNvPr>
          <p:cNvSpPr/>
          <p:nvPr/>
        </p:nvSpPr>
        <p:spPr>
          <a:xfrm>
            <a:off x="560836" y="4605089"/>
            <a:ext cx="5218177" cy="1441092"/>
          </a:xfrm>
          <a:prstGeom prst="rect">
            <a:avLst/>
          </a:prstGeom>
          <a:solidFill>
            <a:schemeClr val="bg1">
              <a:lumMod val="95000"/>
            </a:schemeClr>
          </a:solidFill>
          <a:ln w="1905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7160" tIns="91440" rIns="137160" bIns="91440" numCol="1" spcCol="1270" anchor="ctr" anchorCtr="0">
            <a:noAutofit/>
          </a:bodyPr>
          <a:lstStyle/>
          <a:p>
            <a:pPr defTabSz="488950">
              <a:spcBef>
                <a:spcPct val="0"/>
              </a:spcBef>
              <a:spcAft>
                <a:spcPts val="1200"/>
              </a:spcAft>
            </a:pPr>
            <a:r>
              <a:rPr lang="en-US" sz="2200" dirty="0">
                <a:solidFill>
                  <a:schemeClr val="tx1"/>
                </a:solidFill>
              </a:rPr>
              <a:t>Integrate all of your data</a:t>
            </a:r>
          </a:p>
        </p:txBody>
      </p:sp>
      <p:sp>
        <p:nvSpPr>
          <p:cNvPr id="11" name="Rectangle 10">
            <a:extLst>
              <a:ext uri="{FF2B5EF4-FFF2-40B4-BE49-F238E27FC236}">
                <a16:creationId xmlns:a16="http://schemas.microsoft.com/office/drawing/2014/main" id="{E3A5F0C3-0214-486E-9000-A1D00E1608C4}"/>
              </a:ext>
              <a:ext uri="{C183D7F6-B498-43B3-948B-1728B52AA6E4}">
                <adec:decorative xmlns:adec="http://schemas.microsoft.com/office/drawing/2017/decorative" val="1"/>
              </a:ext>
            </a:extLst>
          </p:cNvPr>
          <p:cNvSpPr/>
          <p:nvPr/>
        </p:nvSpPr>
        <p:spPr bwMode="auto">
          <a:xfrm>
            <a:off x="5957317" y="1465037"/>
            <a:ext cx="5676670" cy="4581144"/>
          </a:xfrm>
          <a:prstGeom prst="rect">
            <a:avLst/>
          </a:prstGeom>
          <a:noFill/>
          <a:ln w="19050">
            <a:solidFill>
              <a:srgbClr val="F2C811"/>
            </a:solid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pic>
        <p:nvPicPr>
          <p:cNvPr id="1026" name="Picture 2">
            <a:extLst>
              <a:ext uri="{FF2B5EF4-FFF2-40B4-BE49-F238E27FC236}">
                <a16:creationId xmlns:a16="http://schemas.microsoft.com/office/drawing/2014/main" id="{8DB7854E-F8D5-41C1-B1EB-DD897B91A9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93353" y="2821782"/>
            <a:ext cx="5804598" cy="3146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69011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174617-CC8E-470B-8229-C7EADB7A9DC5}"/>
              </a:ext>
            </a:extLst>
          </p:cNvPr>
          <p:cNvSpPr>
            <a:spLocks noGrp="1"/>
          </p:cNvSpPr>
          <p:nvPr>
            <p:ph type="title"/>
          </p:nvPr>
        </p:nvSpPr>
        <p:spPr/>
        <p:txBody>
          <a:bodyPr/>
          <a:lstStyle/>
          <a:p>
            <a:r>
              <a:rPr lang="en-US" dirty="0"/>
              <a:t>Demo</a:t>
            </a:r>
          </a:p>
        </p:txBody>
      </p:sp>
      <p:sp>
        <p:nvSpPr>
          <p:cNvPr id="3" name="TextBox 2">
            <a:extLst>
              <a:ext uri="{FF2B5EF4-FFF2-40B4-BE49-F238E27FC236}">
                <a16:creationId xmlns:a16="http://schemas.microsoft.com/office/drawing/2014/main" id="{4C42F38A-4D8C-420E-BB83-0376B2BC7A82}"/>
              </a:ext>
            </a:extLst>
          </p:cNvPr>
          <p:cNvSpPr txBox="1"/>
          <p:nvPr/>
        </p:nvSpPr>
        <p:spPr>
          <a:xfrm>
            <a:off x="357809" y="3874217"/>
            <a:ext cx="4426226" cy="1754326"/>
          </a:xfrm>
          <a:prstGeom prst="rect">
            <a:avLst/>
          </a:prstGeom>
          <a:noFill/>
        </p:spPr>
        <p:txBody>
          <a:bodyPr wrap="square" rtlCol="0">
            <a:spAutoFit/>
          </a:bodyPr>
          <a:lstStyle/>
          <a:p>
            <a:r>
              <a:rPr lang="en-US" dirty="0"/>
              <a:t>Teams (Project Oakdale)</a:t>
            </a:r>
          </a:p>
          <a:p>
            <a:r>
              <a:rPr lang="en-US" dirty="0"/>
              <a:t>Power Virtual Agent</a:t>
            </a:r>
          </a:p>
          <a:p>
            <a:r>
              <a:rPr lang="en-US" dirty="0"/>
              <a:t>Power Automate</a:t>
            </a:r>
          </a:p>
          <a:p>
            <a:r>
              <a:rPr lang="en-US" dirty="0"/>
              <a:t>Power BI</a:t>
            </a:r>
          </a:p>
          <a:p>
            <a:r>
              <a:rPr lang="en-US" dirty="0"/>
              <a:t>Portals</a:t>
            </a:r>
          </a:p>
          <a:p>
            <a:endParaRPr lang="en-US" b="1" dirty="0"/>
          </a:p>
        </p:txBody>
      </p:sp>
    </p:spTree>
    <p:extLst>
      <p:ext uri="{BB962C8B-B14F-4D97-AF65-F5344CB8AC3E}">
        <p14:creationId xmlns:p14="http://schemas.microsoft.com/office/powerpoint/2010/main" val="170404957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DESIGN_ID_M@M FY16_ADFINAL" val="vnXjaczs"/>
  <p:tag name="ARTICULATE_DESIGN_ID_1-30034 MICROSOFT IT ACCESS STRATEGY 16X9 INTERNAL" val="ZkYYwbHe"/>
  <p:tag name="ARTICULATE_PROJECT_OPEN" val="0"/>
  <p:tag name="ARTICULATE_SLIDE_COUNT" val="4"/>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M@M FY16_ADFINAL">
  <a:themeElements>
    <a:clrScheme name="M@M_AD2">
      <a:dk1>
        <a:srgbClr val="000000"/>
      </a:dk1>
      <a:lt1>
        <a:srgbClr val="FFFFFF"/>
      </a:lt1>
      <a:dk2>
        <a:srgbClr val="323232"/>
      </a:dk2>
      <a:lt2>
        <a:srgbClr val="008272"/>
      </a:lt2>
      <a:accent1>
        <a:srgbClr val="0078D7"/>
      </a:accent1>
      <a:accent2>
        <a:srgbClr val="5C2D91"/>
      </a:accent2>
      <a:accent3>
        <a:srgbClr val="32145A"/>
      </a:accent3>
      <a:accent4>
        <a:srgbClr val="002050"/>
      </a:accent4>
      <a:accent5>
        <a:srgbClr val="004B50"/>
      </a:accent5>
      <a:accent6>
        <a:srgbClr val="737373"/>
      </a:accent6>
      <a:hlink>
        <a:srgbClr val="646464"/>
      </a:hlink>
      <a:folHlink>
        <a:srgbClr val="323232"/>
      </a:folHlink>
    </a:clrScheme>
    <a:fontScheme name="M@M_AD">
      <a:majorFont>
        <a:latin typeface="Segoe UI Light"/>
        <a:ea typeface=""/>
        <a:cs typeface=""/>
      </a:majorFont>
      <a:minorFont>
        <a:latin typeface="Segoe UI Semi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M FY16_ADFINAL" id="{043B38D9-BA18-4C77-84ED-58FBC8A89FC9}" vid="{EA2381A1-52F5-4867-A296-78DADBD13036}"/>
    </a:ext>
  </a:extLst>
</a:theme>
</file>

<file path=ppt/theme/theme2.xml><?xml version="1.0" encoding="utf-8"?>
<a:theme xmlns:a="http://schemas.openxmlformats.org/drawingml/2006/main" name="FY13_EPG_External_Light">
  <a:themeElements>
    <a:clrScheme name="Boot Camp Theme Colors">
      <a:dk1>
        <a:srgbClr val="002050"/>
      </a:dk1>
      <a:lt1>
        <a:srgbClr val="FFFFFF"/>
      </a:lt1>
      <a:dk2>
        <a:srgbClr val="002050"/>
      </a:dk2>
      <a:lt2>
        <a:srgbClr val="00BCF2"/>
      </a:lt2>
      <a:accent1>
        <a:srgbClr val="0078D7"/>
      </a:accent1>
      <a:accent2>
        <a:srgbClr val="00188F"/>
      </a:accent2>
      <a:accent3>
        <a:srgbClr val="BAD80A"/>
      </a:accent3>
      <a:accent4>
        <a:srgbClr val="107C10"/>
      </a:accent4>
      <a:accent5>
        <a:srgbClr val="004B1C"/>
      </a:accent5>
      <a:accent6>
        <a:srgbClr val="5C2D91"/>
      </a:accent6>
      <a:hlink>
        <a:srgbClr val="277DFF"/>
      </a:hlink>
      <a:folHlink>
        <a:srgbClr val="00203E"/>
      </a:folHlink>
    </a:clrScheme>
    <a:fontScheme name="Sego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defPPr algn="r">
          <a:defRPr sz="1200"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bodyPr vert="horz" wrap="square" lIns="91440" tIns="91440" rIns="91440" bIns="91440" rtlCol="0" anchor="t">
        <a:spAutoFit/>
      </a:bodyPr>
      <a:lstStyle>
        <a:defPPr>
          <a:defRPr sz="1600" dirty="0" err="1" smtClean="0">
            <a:latin typeface="Segoe UI" pitchFamily="34" charset="0"/>
            <a:ea typeface="Segoe UI" pitchFamily="34" charset="0"/>
            <a:cs typeface="Segoe UI" pitchFamily="34" charset="0"/>
          </a:defRPr>
        </a:defPPr>
      </a:lstStyle>
    </a:txDef>
  </a:objectDefaults>
  <a:extraClrSchemeLst/>
</a:theme>
</file>

<file path=ppt/theme/theme3.xml><?xml version="1.0" encoding="utf-8"?>
<a:theme xmlns:a="http://schemas.openxmlformats.org/drawingml/2006/main" name="WHITE TEMPLATE">
  <a:themeElements>
    <a:clrScheme name="ST_Illustration_White_Blue">
      <a:dk1>
        <a:srgbClr val="1A1A1A"/>
      </a:dk1>
      <a:lt1>
        <a:srgbClr val="FFFFFF"/>
      </a:lt1>
      <a:dk2>
        <a:srgbClr val="0D0D0D"/>
      </a:dk2>
      <a:lt2>
        <a:srgbClr val="D2D2D2"/>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Illustration_2018_Cloud_011.potx" id="{762B47AA-A827-4F63-8EDD-1F6B4767BB62}" vid="{53DB83EF-4F78-4F48-A301-01610C79C1EF}"/>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9F211BE8F5422F4481D8E9A9285A84B7" ma:contentTypeVersion="7" ma:contentTypeDescription="Create a new document." ma:contentTypeScope="" ma:versionID="c2d38666df5476ec615c26c20061f7b9">
  <xsd:schema xmlns:xsd="http://www.w3.org/2001/XMLSchema" xmlns:xs="http://www.w3.org/2001/XMLSchema" xmlns:p="http://schemas.microsoft.com/office/2006/metadata/properties" xmlns:ns2="9d60bad5-1037-41ef-8d09-b9021dc115c3" xmlns:ns3="a1cedfd1-c1a3-49e4-87e6-818d5b32af67" targetNamespace="http://schemas.microsoft.com/office/2006/metadata/properties" ma:root="true" ma:fieldsID="b50fcf5bd957270c6ea240846176530a" ns2:_="" ns3:_="">
    <xsd:import namespace="9d60bad5-1037-41ef-8d09-b9021dc115c3"/>
    <xsd:import namespace="a1cedfd1-c1a3-49e4-87e6-818d5b32af67"/>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element ref="ns3:MediaServiceMetadata" minOccurs="0"/>
                <xsd:element ref="ns3:MediaServiceFastMetadata" minOccurs="0"/>
                <xsd:element ref="ns3: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d60bad5-1037-41ef-8d09-b9021dc115c3"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hidden="true" ma:internalName="LastSharedByUser" ma:readOnly="true">
      <xsd:simpleType>
        <xsd:restriction base="dms:Note"/>
      </xsd:simpleType>
    </xsd:element>
    <xsd:element name="LastSharedByTime" ma:index="11" nillable="true" ma:displayName="Last Shared By Time" ma:description="" ma:hidden="true"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a1cedfd1-c1a3-49e4-87e6-818d5b32af67" elementFormDefault="qualified">
    <xsd:import namespace="http://schemas.microsoft.com/office/2006/documentManagement/types"/>
    <xsd:import namespace="http://schemas.microsoft.com/office/infopath/2007/PartnerControls"/>
    <xsd:element name="MediaServiceMetadata" ma:index="12" nillable="true" ma:displayName="MediaServiceMetadata" ma:description="" ma:hidden="true" ma:internalName="MediaServiceMetadata" ma:readOnly="true">
      <xsd:simpleType>
        <xsd:restriction base="dms:Note"/>
      </xsd:simpleType>
    </xsd:element>
    <xsd:element name="MediaServiceFastMetadata" ma:index="13" nillable="true" ma:displayName="MediaServiceFastMetadata" ma:description="" ma:hidden="true" ma:internalName="MediaServiceFastMetadata" ma:readOnly="true">
      <xsd:simpleType>
        <xsd:restriction base="dms:Note"/>
      </xsd:simpleType>
    </xsd:element>
    <xsd:element name="MediaServiceDateTaken" ma:index="14" nillable="true" ma:displayName="MediaServiceDateTaken" ma:description="" ma:hidden="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104D320-819E-42F2-8811-7C4F264B4894}">
  <ds:schemaRefs>
    <ds:schemaRef ds:uri="http://schemas.microsoft.com/sharepoint/v3/contenttype/forms"/>
  </ds:schemaRefs>
</ds:datastoreItem>
</file>

<file path=customXml/itemProps2.xml><?xml version="1.0" encoding="utf-8"?>
<ds:datastoreItem xmlns:ds="http://schemas.openxmlformats.org/officeDocument/2006/customXml" ds:itemID="{B54FAF6D-108B-4739-B6BD-AA6C3544314D}">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69C1A662-8084-4754-8A17-01394BAD5B7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d60bad5-1037-41ef-8d09-b9021dc115c3"/>
    <ds:schemaRef ds:uri="a1cedfd1-c1a3-49e4-87e6-818d5b32af6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642</TotalTime>
  <Words>1063</Words>
  <Application>Microsoft Office PowerPoint</Application>
  <PresentationFormat>Widescreen</PresentationFormat>
  <Paragraphs>111</Paragraphs>
  <Slides>16</Slides>
  <Notes>13</Notes>
  <HiddenSlides>0</HiddenSlides>
  <MMClips>0</MMClips>
  <ScaleCrop>false</ScaleCrop>
  <HeadingPairs>
    <vt:vector size="6" baseType="variant">
      <vt:variant>
        <vt:lpstr>Fonts Used</vt:lpstr>
      </vt:variant>
      <vt:variant>
        <vt:i4>12</vt:i4>
      </vt:variant>
      <vt:variant>
        <vt:lpstr>Theme</vt:lpstr>
      </vt:variant>
      <vt:variant>
        <vt:i4>3</vt:i4>
      </vt:variant>
      <vt:variant>
        <vt:lpstr>Slide Titles</vt:lpstr>
      </vt:variant>
      <vt:variant>
        <vt:i4>16</vt:i4>
      </vt:variant>
    </vt:vector>
  </HeadingPairs>
  <TitlesOfParts>
    <vt:vector size="31" baseType="lpstr">
      <vt:lpstr>Arial</vt:lpstr>
      <vt:lpstr>Calibri</vt:lpstr>
      <vt:lpstr>Calibri Light</vt:lpstr>
      <vt:lpstr>Consolas</vt:lpstr>
      <vt:lpstr>Courier New</vt:lpstr>
      <vt:lpstr>Lucida Grande</vt:lpstr>
      <vt:lpstr>Segoe UI</vt:lpstr>
      <vt:lpstr>Segoe UI Condensed</vt:lpstr>
      <vt:lpstr>Segoe UI Light</vt:lpstr>
      <vt:lpstr>Segoe UI Semibold</vt:lpstr>
      <vt:lpstr>Segoe UI Semilight</vt:lpstr>
      <vt:lpstr>Wingdings</vt:lpstr>
      <vt:lpstr>M@M FY16_ADFINAL</vt:lpstr>
      <vt:lpstr>FY13_EPG_External_Light</vt:lpstr>
      <vt:lpstr>WHITE TEMPLATE</vt:lpstr>
      <vt:lpstr>Business Applications</vt:lpstr>
      <vt:lpstr>Agenda</vt:lpstr>
      <vt:lpstr>PowerPoint Presentation</vt:lpstr>
      <vt:lpstr>Extended Platform</vt:lpstr>
      <vt:lpstr>Automate and integrate business processes with Power Automate</vt:lpstr>
      <vt:lpstr>Teams</vt:lpstr>
      <vt:lpstr>Build powerful virtual agents with  Power Virtual Agents</vt:lpstr>
      <vt:lpstr>Allow clients to interact with CDS data securely with Power Apps Portals</vt:lpstr>
      <vt:lpstr>Demo</vt:lpstr>
      <vt:lpstr>Discussion Point</vt:lpstr>
      <vt:lpstr>Whiteboard Design Session</vt:lpstr>
      <vt:lpstr>PowerPoint Presentation</vt:lpstr>
      <vt:lpstr>Team Challenge</vt:lpstr>
      <vt:lpstr>Survey</vt:lpstr>
      <vt:lpstr>Office Hours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Platform as a Service (PaaS)</dc:title>
  <dc:creator>Dan Patrick</dc:creator>
  <cp:lastModifiedBy>Tiffany Cornwell</cp:lastModifiedBy>
  <cp:revision>13</cp:revision>
  <dcterms:created xsi:type="dcterms:W3CDTF">2020-10-14T20:15:32Z</dcterms:created>
  <dcterms:modified xsi:type="dcterms:W3CDTF">2020-10-24T10:51:58Z</dcterms:modified>
</cp:coreProperties>
</file>